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9144000" cy="6858000" type="screen4x3"/>
  <p:notesSz cx="7010400" cy="9296400"/>
  <p:embeddedFontLst>
    <p:embeddedFont>
      <p:font typeface="나눔고딕" pitchFamily="50" charset="-127"/>
      <p:bold r:id="rId6"/>
    </p:embeddedFont>
    <p:embeddedFont>
      <p:font typeface="휴먼모음T" pitchFamily="18" charset="-127"/>
      <p:regular r:id="rId7"/>
    </p:embeddedFont>
    <p:embeddedFont>
      <p:font typeface="맑은 고딕" pitchFamily="50" charset="-127"/>
      <p:regular r:id="rId8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Wingdings 2" pitchFamily="18" charset="2"/>
      <p:regular r:id="rId14"/>
    </p:embeddedFont>
    <p:embeddedFont>
      <p:font typeface="Wingdings 3" pitchFamily="18" charset="2"/>
      <p:regular r:id="rId15"/>
    </p:embeddedFont>
    <p:embeddedFont>
      <p:font typeface="Helvetica-Light"/>
      <p:regular r:id="rId16"/>
      <p: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FCEC"/>
    <a:srgbClr val="002B5C"/>
    <a:srgbClr val="00509A"/>
    <a:srgbClr val="C4C6C8"/>
    <a:srgbClr val="A5B5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75" autoAdjust="0"/>
    <p:restoredTop sz="91727" autoAdjust="0"/>
  </p:normalViewPr>
  <p:slideViewPr>
    <p:cSldViewPr>
      <p:cViewPr varScale="1">
        <p:scale>
          <a:sx n="91" d="100"/>
          <a:sy n="91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fld id="{15083E25-CA37-4A9E-BCFE-A867CF2F2E99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굴림" pitchFamily="50" charset="-127"/>
              </a:defRPr>
            </a:lvl1pPr>
          </a:lstStyle>
          <a:p>
            <a:fld id="{3ED1A2E0-8A52-4F6F-856A-D2A01769E1D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fld id="{143D9EDB-3299-4D9B-80D3-F8F90F74668B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굴림" pitchFamily="50" charset="-127"/>
              </a:defRPr>
            </a:lvl1pPr>
          </a:lstStyle>
          <a:p>
            <a:fld id="{F14F069A-9B63-41F5-A3CA-D80A6B1A407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0">
          <a:gsLst>
            <a:gs pos="0">
              <a:srgbClr val="002B5C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0" y="5105400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136394"/>
            <a:ext cx="9144000" cy="17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0013" y="6038983"/>
            <a:ext cx="596900" cy="81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11313" y="5769321"/>
            <a:ext cx="619125" cy="106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85825" y="5745920"/>
            <a:ext cx="493713" cy="102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0763" y="6152643"/>
            <a:ext cx="457200" cy="70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1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1" y="6394447"/>
            <a:ext cx="509588" cy="4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51513" y="6265188"/>
            <a:ext cx="446088" cy="5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/>
          <p:cNvPicPr>
            <a:picLocks noChangeAspect="1" noChangeArrowheads="1"/>
          </p:cNvPicPr>
          <p:nvPr userDrawn="1"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24451" y="6065727"/>
            <a:ext cx="612775" cy="79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4"/>
          <p:cNvPicPr>
            <a:picLocks noChangeAspect="1" noChangeArrowheads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8562" y="5989954"/>
            <a:ext cx="542925" cy="86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5"/>
          <p:cNvPicPr>
            <a:picLocks noChangeAspect="1" noChangeArrowheads="1"/>
          </p:cNvPicPr>
          <p:nvPr userDrawn="1"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08950" y="6035640"/>
            <a:ext cx="606425" cy="82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36"/>
          <p:cNvSpPr>
            <a:spLocks noEditPoints="1"/>
          </p:cNvSpPr>
          <p:nvPr userDrawn="1"/>
        </p:nvSpPr>
        <p:spPr bwMode="auto">
          <a:xfrm>
            <a:off x="7491413" y="4246563"/>
            <a:ext cx="622300" cy="1876425"/>
          </a:xfrm>
          <a:custGeom>
            <a:avLst/>
            <a:gdLst>
              <a:gd name="T0" fmla="*/ 2147483646 w 347"/>
              <a:gd name="T1" fmla="*/ 2147483646 h 1047"/>
              <a:gd name="T2" fmla="*/ 2147483646 w 347"/>
              <a:gd name="T3" fmla="*/ 2147483646 h 1047"/>
              <a:gd name="T4" fmla="*/ 2147483646 w 347"/>
              <a:gd name="T5" fmla="*/ 2147483646 h 1047"/>
              <a:gd name="T6" fmla="*/ 2147483646 w 347"/>
              <a:gd name="T7" fmla="*/ 2147483646 h 1047"/>
              <a:gd name="T8" fmla="*/ 2147483646 w 347"/>
              <a:gd name="T9" fmla="*/ 2147483646 h 1047"/>
              <a:gd name="T10" fmla="*/ 2147483646 w 347"/>
              <a:gd name="T11" fmla="*/ 2147483646 h 1047"/>
              <a:gd name="T12" fmla="*/ 2147483646 w 347"/>
              <a:gd name="T13" fmla="*/ 2147483646 h 1047"/>
              <a:gd name="T14" fmla="*/ 2147483646 w 347"/>
              <a:gd name="T15" fmla="*/ 2147483646 h 1047"/>
              <a:gd name="T16" fmla="*/ 2147483646 w 347"/>
              <a:gd name="T17" fmla="*/ 2147483646 h 1047"/>
              <a:gd name="T18" fmla="*/ 2147483646 w 347"/>
              <a:gd name="T19" fmla="*/ 2147483646 h 1047"/>
              <a:gd name="T20" fmla="*/ 2147483646 w 347"/>
              <a:gd name="T21" fmla="*/ 2147483646 h 1047"/>
              <a:gd name="T22" fmla="*/ 2147483646 w 347"/>
              <a:gd name="T23" fmla="*/ 2147483646 h 1047"/>
              <a:gd name="T24" fmla="*/ 2147483646 w 347"/>
              <a:gd name="T25" fmla="*/ 2147483646 h 1047"/>
              <a:gd name="T26" fmla="*/ 2147483646 w 347"/>
              <a:gd name="T27" fmla="*/ 2147483646 h 1047"/>
              <a:gd name="T28" fmla="*/ 2147483646 w 347"/>
              <a:gd name="T29" fmla="*/ 2147483646 h 1047"/>
              <a:gd name="T30" fmla="*/ 2147483646 w 347"/>
              <a:gd name="T31" fmla="*/ 2147483646 h 1047"/>
              <a:gd name="T32" fmla="*/ 2147483646 w 347"/>
              <a:gd name="T33" fmla="*/ 2147483646 h 1047"/>
              <a:gd name="T34" fmla="*/ 2147483646 w 347"/>
              <a:gd name="T35" fmla="*/ 2147483646 h 1047"/>
              <a:gd name="T36" fmla="*/ 2147483646 w 347"/>
              <a:gd name="T37" fmla="*/ 2147483646 h 1047"/>
              <a:gd name="T38" fmla="*/ 2147483646 w 347"/>
              <a:gd name="T39" fmla="*/ 2147483646 h 1047"/>
              <a:gd name="T40" fmla="*/ 2147483646 w 347"/>
              <a:gd name="T41" fmla="*/ 2147483646 h 1047"/>
              <a:gd name="T42" fmla="*/ 2147483646 w 347"/>
              <a:gd name="T43" fmla="*/ 2147483646 h 1047"/>
              <a:gd name="T44" fmla="*/ 2147483646 w 347"/>
              <a:gd name="T45" fmla="*/ 2147483646 h 1047"/>
              <a:gd name="T46" fmla="*/ 2147483646 w 347"/>
              <a:gd name="T47" fmla="*/ 2147483646 h 1047"/>
              <a:gd name="T48" fmla="*/ 2147483646 w 347"/>
              <a:gd name="T49" fmla="*/ 2147483646 h 1047"/>
              <a:gd name="T50" fmla="*/ 2147483646 w 347"/>
              <a:gd name="T51" fmla="*/ 2147483646 h 1047"/>
              <a:gd name="T52" fmla="*/ 2147483646 w 347"/>
              <a:gd name="T53" fmla="*/ 2147483646 h 1047"/>
              <a:gd name="T54" fmla="*/ 2147483646 w 347"/>
              <a:gd name="T55" fmla="*/ 2147483646 h 1047"/>
              <a:gd name="T56" fmla="*/ 2147483646 w 347"/>
              <a:gd name="T57" fmla="*/ 2147483646 h 1047"/>
              <a:gd name="T58" fmla="*/ 2147483646 w 347"/>
              <a:gd name="T59" fmla="*/ 2147483646 h 1047"/>
              <a:gd name="T60" fmla="*/ 2147483646 w 347"/>
              <a:gd name="T61" fmla="*/ 2147483646 h 1047"/>
              <a:gd name="T62" fmla="*/ 2147483646 w 347"/>
              <a:gd name="T63" fmla="*/ 2147483646 h 1047"/>
              <a:gd name="T64" fmla="*/ 2147483646 w 347"/>
              <a:gd name="T65" fmla="*/ 2147483646 h 1047"/>
              <a:gd name="T66" fmla="*/ 2147483646 w 347"/>
              <a:gd name="T67" fmla="*/ 2147483646 h 1047"/>
              <a:gd name="T68" fmla="*/ 2147483646 w 347"/>
              <a:gd name="T69" fmla="*/ 2147483646 h 1047"/>
              <a:gd name="T70" fmla="*/ 2147483646 w 347"/>
              <a:gd name="T71" fmla="*/ 2147483646 h 1047"/>
              <a:gd name="T72" fmla="*/ 2147483646 w 347"/>
              <a:gd name="T73" fmla="*/ 2147483646 h 1047"/>
              <a:gd name="T74" fmla="*/ 2147483646 w 347"/>
              <a:gd name="T75" fmla="*/ 2147483646 h 1047"/>
              <a:gd name="T76" fmla="*/ 2147483646 w 347"/>
              <a:gd name="T77" fmla="*/ 2147483646 h 1047"/>
              <a:gd name="T78" fmla="*/ 2147483646 w 347"/>
              <a:gd name="T79" fmla="*/ 2147483646 h 1047"/>
              <a:gd name="T80" fmla="*/ 2147483646 w 347"/>
              <a:gd name="T81" fmla="*/ 2147483646 h 1047"/>
              <a:gd name="T82" fmla="*/ 2147483646 w 347"/>
              <a:gd name="T83" fmla="*/ 2147483646 h 1047"/>
              <a:gd name="T84" fmla="*/ 2147483646 w 347"/>
              <a:gd name="T85" fmla="*/ 2147483646 h 1047"/>
              <a:gd name="T86" fmla="*/ 2147483646 w 347"/>
              <a:gd name="T87" fmla="*/ 2147483646 h 1047"/>
              <a:gd name="T88" fmla="*/ 2147483646 w 347"/>
              <a:gd name="T89" fmla="*/ 2147483646 h 1047"/>
              <a:gd name="T90" fmla="*/ 2147483646 w 347"/>
              <a:gd name="T91" fmla="*/ 2147483646 h 1047"/>
              <a:gd name="T92" fmla="*/ 2147483646 w 347"/>
              <a:gd name="T93" fmla="*/ 2147483646 h 1047"/>
              <a:gd name="T94" fmla="*/ 2147483646 w 347"/>
              <a:gd name="T95" fmla="*/ 2147483646 h 1047"/>
              <a:gd name="T96" fmla="*/ 2147483646 w 347"/>
              <a:gd name="T97" fmla="*/ 2147483646 h 1047"/>
              <a:gd name="T98" fmla="*/ 2147483646 w 347"/>
              <a:gd name="T99" fmla="*/ 2147483646 h 1047"/>
              <a:gd name="T100" fmla="*/ 2147483646 w 347"/>
              <a:gd name="T101" fmla="*/ 2147483646 h 1047"/>
              <a:gd name="T102" fmla="*/ 2147483646 w 347"/>
              <a:gd name="T103" fmla="*/ 2147483646 h 1047"/>
              <a:gd name="T104" fmla="*/ 2147483646 w 347"/>
              <a:gd name="T105" fmla="*/ 2147483646 h 1047"/>
              <a:gd name="T106" fmla="*/ 2147483646 w 347"/>
              <a:gd name="T107" fmla="*/ 2147483646 h 1047"/>
              <a:gd name="T108" fmla="*/ 2147483646 w 347"/>
              <a:gd name="T109" fmla="*/ 2147483646 h 10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47" h="1047">
                <a:moveTo>
                  <a:pt x="345" y="342"/>
                </a:moveTo>
                <a:cubicBezTo>
                  <a:pt x="345" y="342"/>
                  <a:pt x="346" y="335"/>
                  <a:pt x="345" y="334"/>
                </a:cubicBezTo>
                <a:cubicBezTo>
                  <a:pt x="343" y="332"/>
                  <a:pt x="342" y="332"/>
                  <a:pt x="341" y="331"/>
                </a:cubicBezTo>
                <a:cubicBezTo>
                  <a:pt x="340" y="330"/>
                  <a:pt x="340" y="326"/>
                  <a:pt x="338" y="325"/>
                </a:cubicBezTo>
                <a:cubicBezTo>
                  <a:pt x="336" y="324"/>
                  <a:pt x="334" y="324"/>
                  <a:pt x="333" y="322"/>
                </a:cubicBezTo>
                <a:cubicBezTo>
                  <a:pt x="331" y="321"/>
                  <a:pt x="328" y="317"/>
                  <a:pt x="324" y="318"/>
                </a:cubicBezTo>
                <a:cubicBezTo>
                  <a:pt x="321" y="319"/>
                  <a:pt x="315" y="323"/>
                  <a:pt x="315" y="323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22"/>
                  <a:pt x="303" y="320"/>
                  <a:pt x="301" y="319"/>
                </a:cubicBezTo>
                <a:cubicBezTo>
                  <a:pt x="298" y="318"/>
                  <a:pt x="295" y="317"/>
                  <a:pt x="295" y="317"/>
                </a:cubicBezTo>
                <a:cubicBezTo>
                  <a:pt x="295" y="317"/>
                  <a:pt x="293" y="287"/>
                  <a:pt x="290" y="270"/>
                </a:cubicBezTo>
                <a:cubicBezTo>
                  <a:pt x="286" y="254"/>
                  <a:pt x="248" y="199"/>
                  <a:pt x="248" y="199"/>
                </a:cubicBezTo>
                <a:cubicBezTo>
                  <a:pt x="248" y="199"/>
                  <a:pt x="245" y="193"/>
                  <a:pt x="246" y="191"/>
                </a:cubicBezTo>
                <a:cubicBezTo>
                  <a:pt x="248" y="186"/>
                  <a:pt x="248" y="186"/>
                  <a:pt x="248" y="186"/>
                </a:cubicBezTo>
                <a:cubicBezTo>
                  <a:pt x="248" y="186"/>
                  <a:pt x="244" y="186"/>
                  <a:pt x="241" y="181"/>
                </a:cubicBezTo>
                <a:cubicBezTo>
                  <a:pt x="248" y="178"/>
                  <a:pt x="252" y="170"/>
                  <a:pt x="250" y="160"/>
                </a:cubicBezTo>
                <a:cubicBezTo>
                  <a:pt x="248" y="154"/>
                  <a:pt x="246" y="148"/>
                  <a:pt x="244" y="143"/>
                </a:cubicBezTo>
                <a:cubicBezTo>
                  <a:pt x="244" y="142"/>
                  <a:pt x="243" y="141"/>
                  <a:pt x="243" y="139"/>
                </a:cubicBezTo>
                <a:cubicBezTo>
                  <a:pt x="242" y="137"/>
                  <a:pt x="244" y="133"/>
                  <a:pt x="245" y="128"/>
                </a:cubicBezTo>
                <a:cubicBezTo>
                  <a:pt x="249" y="125"/>
                  <a:pt x="256" y="121"/>
                  <a:pt x="259" y="101"/>
                </a:cubicBezTo>
                <a:cubicBezTo>
                  <a:pt x="260" y="93"/>
                  <a:pt x="259" y="86"/>
                  <a:pt x="259" y="80"/>
                </a:cubicBezTo>
                <a:cubicBezTo>
                  <a:pt x="260" y="74"/>
                  <a:pt x="260" y="67"/>
                  <a:pt x="257" y="61"/>
                </a:cubicBezTo>
                <a:cubicBezTo>
                  <a:pt x="253" y="51"/>
                  <a:pt x="247" y="32"/>
                  <a:pt x="235" y="17"/>
                </a:cubicBezTo>
                <a:cubicBezTo>
                  <a:pt x="224" y="3"/>
                  <a:pt x="217" y="5"/>
                  <a:pt x="217" y="5"/>
                </a:cubicBezTo>
                <a:cubicBezTo>
                  <a:pt x="217" y="5"/>
                  <a:pt x="216" y="3"/>
                  <a:pt x="207" y="1"/>
                </a:cubicBezTo>
                <a:cubicBezTo>
                  <a:pt x="199" y="0"/>
                  <a:pt x="195" y="3"/>
                  <a:pt x="194" y="5"/>
                </a:cubicBezTo>
                <a:cubicBezTo>
                  <a:pt x="193" y="5"/>
                  <a:pt x="193" y="5"/>
                  <a:pt x="193" y="5"/>
                </a:cubicBezTo>
                <a:cubicBezTo>
                  <a:pt x="193" y="5"/>
                  <a:pt x="192" y="4"/>
                  <a:pt x="190" y="4"/>
                </a:cubicBezTo>
                <a:cubicBezTo>
                  <a:pt x="189" y="3"/>
                  <a:pt x="187" y="4"/>
                  <a:pt x="187" y="4"/>
                </a:cubicBezTo>
                <a:cubicBezTo>
                  <a:pt x="187" y="4"/>
                  <a:pt x="184" y="1"/>
                  <a:pt x="177" y="3"/>
                </a:cubicBezTo>
                <a:cubicBezTo>
                  <a:pt x="166" y="6"/>
                  <a:pt x="157" y="16"/>
                  <a:pt x="157" y="23"/>
                </a:cubicBezTo>
                <a:cubicBezTo>
                  <a:pt x="156" y="29"/>
                  <a:pt x="152" y="38"/>
                  <a:pt x="150" y="41"/>
                </a:cubicBezTo>
                <a:cubicBezTo>
                  <a:pt x="148" y="44"/>
                  <a:pt x="143" y="51"/>
                  <a:pt x="139" y="61"/>
                </a:cubicBezTo>
                <a:cubicBezTo>
                  <a:pt x="136" y="71"/>
                  <a:pt x="142" y="77"/>
                  <a:pt x="142" y="77"/>
                </a:cubicBezTo>
                <a:cubicBezTo>
                  <a:pt x="142" y="77"/>
                  <a:pt x="137" y="86"/>
                  <a:pt x="139" y="91"/>
                </a:cubicBezTo>
                <a:cubicBezTo>
                  <a:pt x="139" y="93"/>
                  <a:pt x="139" y="95"/>
                  <a:pt x="139" y="98"/>
                </a:cubicBezTo>
                <a:cubicBezTo>
                  <a:pt x="139" y="103"/>
                  <a:pt x="137" y="110"/>
                  <a:pt x="135" y="115"/>
                </a:cubicBezTo>
                <a:cubicBezTo>
                  <a:pt x="125" y="116"/>
                  <a:pt x="114" y="122"/>
                  <a:pt x="113" y="128"/>
                </a:cubicBezTo>
                <a:cubicBezTo>
                  <a:pt x="112" y="134"/>
                  <a:pt x="119" y="137"/>
                  <a:pt x="121" y="138"/>
                </a:cubicBezTo>
                <a:cubicBezTo>
                  <a:pt x="121" y="139"/>
                  <a:pt x="121" y="140"/>
                  <a:pt x="122" y="140"/>
                </a:cubicBezTo>
                <a:cubicBezTo>
                  <a:pt x="119" y="141"/>
                  <a:pt x="117" y="141"/>
                  <a:pt x="113" y="144"/>
                </a:cubicBezTo>
                <a:cubicBezTo>
                  <a:pt x="107" y="148"/>
                  <a:pt x="106" y="154"/>
                  <a:pt x="106" y="156"/>
                </a:cubicBezTo>
                <a:cubicBezTo>
                  <a:pt x="100" y="158"/>
                  <a:pt x="94" y="159"/>
                  <a:pt x="93" y="159"/>
                </a:cubicBezTo>
                <a:cubicBezTo>
                  <a:pt x="91" y="160"/>
                  <a:pt x="84" y="168"/>
                  <a:pt x="82" y="176"/>
                </a:cubicBezTo>
                <a:cubicBezTo>
                  <a:pt x="81" y="184"/>
                  <a:pt x="78" y="197"/>
                  <a:pt x="77" y="199"/>
                </a:cubicBezTo>
                <a:cubicBezTo>
                  <a:pt x="76" y="201"/>
                  <a:pt x="72" y="205"/>
                  <a:pt x="71" y="208"/>
                </a:cubicBezTo>
                <a:cubicBezTo>
                  <a:pt x="71" y="212"/>
                  <a:pt x="68" y="218"/>
                  <a:pt x="65" y="221"/>
                </a:cubicBezTo>
                <a:cubicBezTo>
                  <a:pt x="62" y="224"/>
                  <a:pt x="52" y="230"/>
                  <a:pt x="46" y="237"/>
                </a:cubicBezTo>
                <a:cubicBezTo>
                  <a:pt x="40" y="244"/>
                  <a:pt x="13" y="280"/>
                  <a:pt x="8" y="290"/>
                </a:cubicBezTo>
                <a:cubicBezTo>
                  <a:pt x="3" y="300"/>
                  <a:pt x="1" y="316"/>
                  <a:pt x="0" y="319"/>
                </a:cubicBezTo>
                <a:cubicBezTo>
                  <a:pt x="0" y="322"/>
                  <a:pt x="5" y="333"/>
                  <a:pt x="9" y="335"/>
                </a:cubicBezTo>
                <a:cubicBezTo>
                  <a:pt x="12" y="338"/>
                  <a:pt x="15" y="340"/>
                  <a:pt x="15" y="340"/>
                </a:cubicBezTo>
                <a:cubicBezTo>
                  <a:pt x="15" y="340"/>
                  <a:pt x="29" y="366"/>
                  <a:pt x="38" y="376"/>
                </a:cubicBezTo>
                <a:cubicBezTo>
                  <a:pt x="47" y="386"/>
                  <a:pt x="75" y="413"/>
                  <a:pt x="81" y="416"/>
                </a:cubicBezTo>
                <a:cubicBezTo>
                  <a:pt x="87" y="419"/>
                  <a:pt x="94" y="425"/>
                  <a:pt x="94" y="425"/>
                </a:cubicBezTo>
                <a:cubicBezTo>
                  <a:pt x="94" y="425"/>
                  <a:pt x="96" y="469"/>
                  <a:pt x="96" y="471"/>
                </a:cubicBezTo>
                <a:cubicBezTo>
                  <a:pt x="96" y="473"/>
                  <a:pt x="97" y="476"/>
                  <a:pt x="102" y="476"/>
                </a:cubicBezTo>
                <a:cubicBezTo>
                  <a:pt x="107" y="476"/>
                  <a:pt x="124" y="473"/>
                  <a:pt x="124" y="473"/>
                </a:cubicBezTo>
                <a:cubicBezTo>
                  <a:pt x="133" y="476"/>
                  <a:pt x="133" y="476"/>
                  <a:pt x="133" y="476"/>
                </a:cubicBezTo>
                <a:cubicBezTo>
                  <a:pt x="133" y="476"/>
                  <a:pt x="134" y="506"/>
                  <a:pt x="138" y="521"/>
                </a:cubicBezTo>
                <a:cubicBezTo>
                  <a:pt x="141" y="536"/>
                  <a:pt x="150" y="567"/>
                  <a:pt x="151" y="572"/>
                </a:cubicBezTo>
                <a:cubicBezTo>
                  <a:pt x="153" y="578"/>
                  <a:pt x="161" y="646"/>
                  <a:pt x="162" y="658"/>
                </a:cubicBezTo>
                <a:cubicBezTo>
                  <a:pt x="163" y="670"/>
                  <a:pt x="167" y="690"/>
                  <a:pt x="167" y="693"/>
                </a:cubicBezTo>
                <a:cubicBezTo>
                  <a:pt x="167" y="696"/>
                  <a:pt x="172" y="699"/>
                  <a:pt x="179" y="699"/>
                </a:cubicBezTo>
                <a:cubicBezTo>
                  <a:pt x="186" y="699"/>
                  <a:pt x="190" y="699"/>
                  <a:pt x="190" y="699"/>
                </a:cubicBezTo>
                <a:cubicBezTo>
                  <a:pt x="190" y="699"/>
                  <a:pt x="192" y="711"/>
                  <a:pt x="190" y="719"/>
                </a:cubicBezTo>
                <a:cubicBezTo>
                  <a:pt x="189" y="728"/>
                  <a:pt x="187" y="735"/>
                  <a:pt x="180" y="745"/>
                </a:cubicBezTo>
                <a:cubicBezTo>
                  <a:pt x="180" y="745"/>
                  <a:pt x="162" y="769"/>
                  <a:pt x="156" y="809"/>
                </a:cubicBezTo>
                <a:cubicBezTo>
                  <a:pt x="148" y="859"/>
                  <a:pt x="148" y="909"/>
                  <a:pt x="147" y="917"/>
                </a:cubicBezTo>
                <a:cubicBezTo>
                  <a:pt x="146" y="932"/>
                  <a:pt x="141" y="942"/>
                  <a:pt x="141" y="942"/>
                </a:cubicBezTo>
                <a:cubicBezTo>
                  <a:pt x="141" y="942"/>
                  <a:pt x="139" y="943"/>
                  <a:pt x="137" y="945"/>
                </a:cubicBezTo>
                <a:cubicBezTo>
                  <a:pt x="136" y="947"/>
                  <a:pt x="125" y="961"/>
                  <a:pt x="126" y="971"/>
                </a:cubicBezTo>
                <a:cubicBezTo>
                  <a:pt x="127" y="980"/>
                  <a:pt x="133" y="990"/>
                  <a:pt x="133" y="997"/>
                </a:cubicBezTo>
                <a:cubicBezTo>
                  <a:pt x="134" y="1004"/>
                  <a:pt x="133" y="1013"/>
                  <a:pt x="133" y="1013"/>
                </a:cubicBezTo>
                <a:cubicBezTo>
                  <a:pt x="133" y="1013"/>
                  <a:pt x="135" y="1016"/>
                  <a:pt x="138" y="1015"/>
                </a:cubicBezTo>
                <a:cubicBezTo>
                  <a:pt x="142" y="1015"/>
                  <a:pt x="142" y="1012"/>
                  <a:pt x="142" y="1012"/>
                </a:cubicBezTo>
                <a:cubicBezTo>
                  <a:pt x="142" y="1012"/>
                  <a:pt x="140" y="1008"/>
                  <a:pt x="142" y="1004"/>
                </a:cubicBezTo>
                <a:cubicBezTo>
                  <a:pt x="143" y="999"/>
                  <a:pt x="146" y="1001"/>
                  <a:pt x="148" y="1003"/>
                </a:cubicBezTo>
                <a:cubicBezTo>
                  <a:pt x="151" y="1006"/>
                  <a:pt x="154" y="1028"/>
                  <a:pt x="168" y="1035"/>
                </a:cubicBezTo>
                <a:cubicBezTo>
                  <a:pt x="182" y="1043"/>
                  <a:pt x="204" y="1047"/>
                  <a:pt x="214" y="1046"/>
                </a:cubicBezTo>
                <a:cubicBezTo>
                  <a:pt x="224" y="1045"/>
                  <a:pt x="235" y="1042"/>
                  <a:pt x="235" y="1038"/>
                </a:cubicBezTo>
                <a:cubicBezTo>
                  <a:pt x="236" y="1034"/>
                  <a:pt x="231" y="1027"/>
                  <a:pt x="228" y="1024"/>
                </a:cubicBezTo>
                <a:cubicBezTo>
                  <a:pt x="224" y="1020"/>
                  <a:pt x="218" y="1016"/>
                  <a:pt x="213" y="1009"/>
                </a:cubicBezTo>
                <a:cubicBezTo>
                  <a:pt x="208" y="1003"/>
                  <a:pt x="203" y="998"/>
                  <a:pt x="203" y="994"/>
                </a:cubicBezTo>
                <a:cubicBezTo>
                  <a:pt x="202" y="990"/>
                  <a:pt x="199" y="988"/>
                  <a:pt x="199" y="988"/>
                </a:cubicBezTo>
                <a:cubicBezTo>
                  <a:pt x="194" y="975"/>
                  <a:pt x="194" y="975"/>
                  <a:pt x="194" y="975"/>
                </a:cubicBezTo>
                <a:cubicBezTo>
                  <a:pt x="194" y="975"/>
                  <a:pt x="198" y="973"/>
                  <a:pt x="199" y="971"/>
                </a:cubicBezTo>
                <a:cubicBezTo>
                  <a:pt x="199" y="970"/>
                  <a:pt x="198" y="968"/>
                  <a:pt x="198" y="966"/>
                </a:cubicBezTo>
                <a:cubicBezTo>
                  <a:pt x="197" y="964"/>
                  <a:pt x="196" y="956"/>
                  <a:pt x="198" y="955"/>
                </a:cubicBezTo>
                <a:cubicBezTo>
                  <a:pt x="199" y="954"/>
                  <a:pt x="212" y="961"/>
                  <a:pt x="219" y="967"/>
                </a:cubicBezTo>
                <a:cubicBezTo>
                  <a:pt x="225" y="973"/>
                  <a:pt x="233" y="989"/>
                  <a:pt x="246" y="995"/>
                </a:cubicBezTo>
                <a:cubicBezTo>
                  <a:pt x="259" y="1001"/>
                  <a:pt x="282" y="999"/>
                  <a:pt x="287" y="998"/>
                </a:cubicBezTo>
                <a:cubicBezTo>
                  <a:pt x="292" y="997"/>
                  <a:pt x="303" y="991"/>
                  <a:pt x="301" y="986"/>
                </a:cubicBezTo>
                <a:cubicBezTo>
                  <a:pt x="298" y="981"/>
                  <a:pt x="290" y="972"/>
                  <a:pt x="286" y="970"/>
                </a:cubicBezTo>
                <a:cubicBezTo>
                  <a:pt x="282" y="969"/>
                  <a:pt x="267" y="959"/>
                  <a:pt x="265" y="956"/>
                </a:cubicBezTo>
                <a:cubicBezTo>
                  <a:pt x="263" y="953"/>
                  <a:pt x="263" y="950"/>
                  <a:pt x="261" y="948"/>
                </a:cubicBezTo>
                <a:cubicBezTo>
                  <a:pt x="259" y="947"/>
                  <a:pt x="256" y="946"/>
                  <a:pt x="256" y="946"/>
                </a:cubicBezTo>
                <a:cubicBezTo>
                  <a:pt x="256" y="946"/>
                  <a:pt x="251" y="937"/>
                  <a:pt x="246" y="930"/>
                </a:cubicBezTo>
                <a:cubicBezTo>
                  <a:pt x="242" y="922"/>
                  <a:pt x="237" y="919"/>
                  <a:pt x="236" y="894"/>
                </a:cubicBezTo>
                <a:cubicBezTo>
                  <a:pt x="236" y="868"/>
                  <a:pt x="247" y="821"/>
                  <a:pt x="252" y="789"/>
                </a:cubicBezTo>
                <a:cubicBezTo>
                  <a:pt x="257" y="757"/>
                  <a:pt x="257" y="734"/>
                  <a:pt x="257" y="734"/>
                </a:cubicBezTo>
                <a:cubicBezTo>
                  <a:pt x="257" y="734"/>
                  <a:pt x="262" y="726"/>
                  <a:pt x="262" y="721"/>
                </a:cubicBezTo>
                <a:cubicBezTo>
                  <a:pt x="261" y="715"/>
                  <a:pt x="261" y="706"/>
                  <a:pt x="261" y="706"/>
                </a:cubicBezTo>
                <a:cubicBezTo>
                  <a:pt x="261" y="706"/>
                  <a:pt x="264" y="701"/>
                  <a:pt x="265" y="699"/>
                </a:cubicBezTo>
                <a:cubicBezTo>
                  <a:pt x="265" y="696"/>
                  <a:pt x="265" y="691"/>
                  <a:pt x="265" y="691"/>
                </a:cubicBezTo>
                <a:cubicBezTo>
                  <a:pt x="265" y="691"/>
                  <a:pt x="274" y="684"/>
                  <a:pt x="286" y="683"/>
                </a:cubicBezTo>
                <a:cubicBezTo>
                  <a:pt x="298" y="681"/>
                  <a:pt x="315" y="677"/>
                  <a:pt x="318" y="673"/>
                </a:cubicBezTo>
                <a:cubicBezTo>
                  <a:pt x="321" y="670"/>
                  <a:pt x="320" y="661"/>
                  <a:pt x="320" y="661"/>
                </a:cubicBezTo>
                <a:cubicBezTo>
                  <a:pt x="320" y="661"/>
                  <a:pt x="321" y="636"/>
                  <a:pt x="316" y="604"/>
                </a:cubicBezTo>
                <a:cubicBezTo>
                  <a:pt x="312" y="573"/>
                  <a:pt x="303" y="511"/>
                  <a:pt x="302" y="500"/>
                </a:cubicBezTo>
                <a:cubicBezTo>
                  <a:pt x="300" y="480"/>
                  <a:pt x="300" y="480"/>
                  <a:pt x="300" y="480"/>
                </a:cubicBezTo>
                <a:cubicBezTo>
                  <a:pt x="300" y="480"/>
                  <a:pt x="312" y="482"/>
                  <a:pt x="313" y="485"/>
                </a:cubicBezTo>
                <a:cubicBezTo>
                  <a:pt x="315" y="488"/>
                  <a:pt x="321" y="492"/>
                  <a:pt x="326" y="492"/>
                </a:cubicBezTo>
                <a:cubicBezTo>
                  <a:pt x="331" y="493"/>
                  <a:pt x="331" y="490"/>
                  <a:pt x="330" y="488"/>
                </a:cubicBezTo>
                <a:cubicBezTo>
                  <a:pt x="329" y="486"/>
                  <a:pt x="320" y="454"/>
                  <a:pt x="318" y="440"/>
                </a:cubicBezTo>
                <a:cubicBezTo>
                  <a:pt x="317" y="426"/>
                  <a:pt x="313" y="402"/>
                  <a:pt x="310" y="395"/>
                </a:cubicBezTo>
                <a:cubicBezTo>
                  <a:pt x="307" y="388"/>
                  <a:pt x="299" y="378"/>
                  <a:pt x="299" y="378"/>
                </a:cubicBezTo>
                <a:cubicBezTo>
                  <a:pt x="299" y="378"/>
                  <a:pt x="307" y="378"/>
                  <a:pt x="310" y="377"/>
                </a:cubicBezTo>
                <a:cubicBezTo>
                  <a:pt x="312" y="375"/>
                  <a:pt x="319" y="375"/>
                  <a:pt x="323" y="375"/>
                </a:cubicBezTo>
                <a:cubicBezTo>
                  <a:pt x="334" y="374"/>
                  <a:pt x="340" y="365"/>
                  <a:pt x="340" y="365"/>
                </a:cubicBezTo>
                <a:cubicBezTo>
                  <a:pt x="340" y="365"/>
                  <a:pt x="346" y="361"/>
                  <a:pt x="346" y="358"/>
                </a:cubicBezTo>
                <a:cubicBezTo>
                  <a:pt x="347" y="355"/>
                  <a:pt x="347" y="349"/>
                  <a:pt x="347" y="348"/>
                </a:cubicBezTo>
                <a:cubicBezTo>
                  <a:pt x="347" y="346"/>
                  <a:pt x="345" y="342"/>
                  <a:pt x="345" y="342"/>
                </a:cubicBezTo>
                <a:close/>
                <a:moveTo>
                  <a:pt x="102" y="345"/>
                </a:moveTo>
                <a:cubicBezTo>
                  <a:pt x="100" y="351"/>
                  <a:pt x="101" y="365"/>
                  <a:pt x="101" y="365"/>
                </a:cubicBezTo>
                <a:cubicBezTo>
                  <a:pt x="101" y="365"/>
                  <a:pt x="98" y="361"/>
                  <a:pt x="97" y="360"/>
                </a:cubicBezTo>
                <a:cubicBezTo>
                  <a:pt x="96" y="358"/>
                  <a:pt x="91" y="353"/>
                  <a:pt x="91" y="351"/>
                </a:cubicBezTo>
                <a:cubicBezTo>
                  <a:pt x="90" y="350"/>
                  <a:pt x="90" y="343"/>
                  <a:pt x="88" y="340"/>
                </a:cubicBezTo>
                <a:cubicBezTo>
                  <a:pt x="87" y="337"/>
                  <a:pt x="77" y="337"/>
                  <a:pt x="77" y="337"/>
                </a:cubicBezTo>
                <a:cubicBezTo>
                  <a:pt x="77" y="337"/>
                  <a:pt x="76" y="331"/>
                  <a:pt x="75" y="328"/>
                </a:cubicBezTo>
                <a:cubicBezTo>
                  <a:pt x="73" y="324"/>
                  <a:pt x="70" y="321"/>
                  <a:pt x="70" y="321"/>
                </a:cubicBezTo>
                <a:cubicBezTo>
                  <a:pt x="70" y="321"/>
                  <a:pt x="80" y="317"/>
                  <a:pt x="82" y="311"/>
                </a:cubicBezTo>
                <a:cubicBezTo>
                  <a:pt x="84" y="306"/>
                  <a:pt x="89" y="301"/>
                  <a:pt x="89" y="301"/>
                </a:cubicBezTo>
                <a:cubicBezTo>
                  <a:pt x="89" y="301"/>
                  <a:pt x="92" y="311"/>
                  <a:pt x="94" y="316"/>
                </a:cubicBezTo>
                <a:cubicBezTo>
                  <a:pt x="96" y="321"/>
                  <a:pt x="103" y="337"/>
                  <a:pt x="103" y="337"/>
                </a:cubicBezTo>
                <a:cubicBezTo>
                  <a:pt x="103" y="337"/>
                  <a:pt x="103" y="338"/>
                  <a:pt x="102" y="345"/>
                </a:cubicBezTo>
                <a:close/>
                <a:moveTo>
                  <a:pt x="121" y="131"/>
                </a:moveTo>
                <a:cubicBezTo>
                  <a:pt x="120" y="132"/>
                  <a:pt x="120" y="134"/>
                  <a:pt x="120" y="135"/>
                </a:cubicBezTo>
                <a:cubicBezTo>
                  <a:pt x="118" y="135"/>
                  <a:pt x="113" y="134"/>
                  <a:pt x="115" y="128"/>
                </a:cubicBezTo>
                <a:cubicBezTo>
                  <a:pt x="118" y="121"/>
                  <a:pt x="126" y="119"/>
                  <a:pt x="133" y="118"/>
                </a:cubicBezTo>
                <a:cubicBezTo>
                  <a:pt x="129" y="124"/>
                  <a:pt x="123" y="124"/>
                  <a:pt x="121" y="131"/>
                </a:cubicBezTo>
                <a:close/>
                <a:moveTo>
                  <a:pt x="122" y="153"/>
                </a:moveTo>
                <a:cubicBezTo>
                  <a:pt x="118" y="154"/>
                  <a:pt x="113" y="155"/>
                  <a:pt x="108" y="156"/>
                </a:cubicBezTo>
                <a:cubicBezTo>
                  <a:pt x="108" y="156"/>
                  <a:pt x="108" y="156"/>
                  <a:pt x="108" y="156"/>
                </a:cubicBezTo>
                <a:cubicBezTo>
                  <a:pt x="108" y="156"/>
                  <a:pt x="108" y="150"/>
                  <a:pt x="112" y="147"/>
                </a:cubicBezTo>
                <a:cubicBezTo>
                  <a:pt x="117" y="143"/>
                  <a:pt x="120" y="147"/>
                  <a:pt x="122" y="151"/>
                </a:cubicBezTo>
                <a:cubicBezTo>
                  <a:pt x="123" y="152"/>
                  <a:pt x="123" y="153"/>
                  <a:pt x="122" y="153"/>
                </a:cubicBezTo>
                <a:close/>
                <a:moveTo>
                  <a:pt x="128" y="137"/>
                </a:moveTo>
                <a:cubicBezTo>
                  <a:pt x="126" y="138"/>
                  <a:pt x="125" y="139"/>
                  <a:pt x="123" y="140"/>
                </a:cubicBezTo>
                <a:cubicBezTo>
                  <a:pt x="123" y="138"/>
                  <a:pt x="121" y="136"/>
                  <a:pt x="122" y="134"/>
                </a:cubicBezTo>
                <a:cubicBezTo>
                  <a:pt x="122" y="131"/>
                  <a:pt x="125" y="128"/>
                  <a:pt x="133" y="123"/>
                </a:cubicBezTo>
                <a:cubicBezTo>
                  <a:pt x="135" y="121"/>
                  <a:pt x="136" y="120"/>
                  <a:pt x="138" y="118"/>
                </a:cubicBezTo>
                <a:cubicBezTo>
                  <a:pt x="138" y="118"/>
                  <a:pt x="139" y="117"/>
                  <a:pt x="140" y="117"/>
                </a:cubicBezTo>
                <a:cubicBezTo>
                  <a:pt x="139" y="124"/>
                  <a:pt x="134" y="132"/>
                  <a:pt x="128" y="137"/>
                </a:cubicBezTo>
                <a:close/>
                <a:moveTo>
                  <a:pt x="253" y="95"/>
                </a:moveTo>
                <a:cubicBezTo>
                  <a:pt x="254" y="99"/>
                  <a:pt x="254" y="104"/>
                  <a:pt x="254" y="107"/>
                </a:cubicBezTo>
                <a:cubicBezTo>
                  <a:pt x="253" y="116"/>
                  <a:pt x="250" y="119"/>
                  <a:pt x="246" y="122"/>
                </a:cubicBezTo>
                <a:cubicBezTo>
                  <a:pt x="247" y="120"/>
                  <a:pt x="247" y="117"/>
                  <a:pt x="246" y="114"/>
                </a:cubicBezTo>
                <a:cubicBezTo>
                  <a:pt x="244" y="109"/>
                  <a:pt x="249" y="101"/>
                  <a:pt x="253" y="95"/>
                </a:cubicBezTo>
                <a:close/>
                <a:moveTo>
                  <a:pt x="244" y="164"/>
                </a:moveTo>
                <a:cubicBezTo>
                  <a:pt x="245" y="162"/>
                  <a:pt x="245" y="161"/>
                  <a:pt x="245" y="159"/>
                </a:cubicBezTo>
                <a:cubicBezTo>
                  <a:pt x="248" y="165"/>
                  <a:pt x="249" y="170"/>
                  <a:pt x="245" y="175"/>
                </a:cubicBezTo>
                <a:cubicBezTo>
                  <a:pt x="244" y="177"/>
                  <a:pt x="242" y="178"/>
                  <a:pt x="240" y="179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38" y="176"/>
                  <a:pt x="237" y="181"/>
                  <a:pt x="234" y="175"/>
                </a:cubicBezTo>
                <a:cubicBezTo>
                  <a:pt x="232" y="172"/>
                  <a:pt x="239" y="181"/>
                  <a:pt x="244" y="16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Freeform 38"/>
          <p:cNvSpPr>
            <a:spLocks/>
          </p:cNvSpPr>
          <p:nvPr userDrawn="1"/>
        </p:nvSpPr>
        <p:spPr bwMode="auto">
          <a:xfrm>
            <a:off x="8116888" y="4197350"/>
            <a:ext cx="722312" cy="1993900"/>
          </a:xfrm>
          <a:custGeom>
            <a:avLst/>
            <a:gdLst>
              <a:gd name="T0" fmla="*/ 2147483646 w 403"/>
              <a:gd name="T1" fmla="*/ 2147483646 h 1112"/>
              <a:gd name="T2" fmla="*/ 2147483646 w 403"/>
              <a:gd name="T3" fmla="*/ 2147483646 h 1112"/>
              <a:gd name="T4" fmla="*/ 2147483646 w 403"/>
              <a:gd name="T5" fmla="*/ 2147483646 h 1112"/>
              <a:gd name="T6" fmla="*/ 2147483646 w 403"/>
              <a:gd name="T7" fmla="*/ 2147483646 h 1112"/>
              <a:gd name="T8" fmla="*/ 2147483646 w 403"/>
              <a:gd name="T9" fmla="*/ 2147483646 h 1112"/>
              <a:gd name="T10" fmla="*/ 2147483646 w 403"/>
              <a:gd name="T11" fmla="*/ 2147483646 h 1112"/>
              <a:gd name="T12" fmla="*/ 2147483646 w 403"/>
              <a:gd name="T13" fmla="*/ 2147483646 h 1112"/>
              <a:gd name="T14" fmla="*/ 2147483646 w 403"/>
              <a:gd name="T15" fmla="*/ 2147483646 h 1112"/>
              <a:gd name="T16" fmla="*/ 2147483646 w 403"/>
              <a:gd name="T17" fmla="*/ 2147483646 h 1112"/>
              <a:gd name="T18" fmla="*/ 2147483646 w 403"/>
              <a:gd name="T19" fmla="*/ 2147483646 h 1112"/>
              <a:gd name="T20" fmla="*/ 2147483646 w 403"/>
              <a:gd name="T21" fmla="*/ 2147483646 h 1112"/>
              <a:gd name="T22" fmla="*/ 2147483646 w 403"/>
              <a:gd name="T23" fmla="*/ 2147483646 h 1112"/>
              <a:gd name="T24" fmla="*/ 2147483646 w 403"/>
              <a:gd name="T25" fmla="*/ 2147483646 h 1112"/>
              <a:gd name="T26" fmla="*/ 2147483646 w 403"/>
              <a:gd name="T27" fmla="*/ 2147483646 h 1112"/>
              <a:gd name="T28" fmla="*/ 2147483646 w 403"/>
              <a:gd name="T29" fmla="*/ 2147483646 h 1112"/>
              <a:gd name="T30" fmla="*/ 2147483646 w 403"/>
              <a:gd name="T31" fmla="*/ 2147483646 h 1112"/>
              <a:gd name="T32" fmla="*/ 2147483646 w 403"/>
              <a:gd name="T33" fmla="*/ 2147483646 h 1112"/>
              <a:gd name="T34" fmla="*/ 2147483646 w 403"/>
              <a:gd name="T35" fmla="*/ 2147483646 h 1112"/>
              <a:gd name="T36" fmla="*/ 2147483646 w 403"/>
              <a:gd name="T37" fmla="*/ 2147483646 h 1112"/>
              <a:gd name="T38" fmla="*/ 2147483646 w 403"/>
              <a:gd name="T39" fmla="*/ 2147483646 h 1112"/>
              <a:gd name="T40" fmla="*/ 2147483646 w 403"/>
              <a:gd name="T41" fmla="*/ 2147483646 h 1112"/>
              <a:gd name="T42" fmla="*/ 2147483646 w 403"/>
              <a:gd name="T43" fmla="*/ 2147483646 h 1112"/>
              <a:gd name="T44" fmla="*/ 2147483646 w 403"/>
              <a:gd name="T45" fmla="*/ 2147483646 h 1112"/>
              <a:gd name="T46" fmla="*/ 2147483646 w 403"/>
              <a:gd name="T47" fmla="*/ 2147483646 h 1112"/>
              <a:gd name="T48" fmla="*/ 2147483646 w 403"/>
              <a:gd name="T49" fmla="*/ 2147483646 h 1112"/>
              <a:gd name="T50" fmla="*/ 2147483646 w 403"/>
              <a:gd name="T51" fmla="*/ 2147483646 h 1112"/>
              <a:gd name="T52" fmla="*/ 2147483646 w 403"/>
              <a:gd name="T53" fmla="*/ 2147483646 h 1112"/>
              <a:gd name="T54" fmla="*/ 2147483646 w 403"/>
              <a:gd name="T55" fmla="*/ 2147483646 h 1112"/>
              <a:gd name="T56" fmla="*/ 2147483646 w 403"/>
              <a:gd name="T57" fmla="*/ 2147483646 h 1112"/>
              <a:gd name="T58" fmla="*/ 2147483646 w 403"/>
              <a:gd name="T59" fmla="*/ 2147483646 h 1112"/>
              <a:gd name="T60" fmla="*/ 2147483646 w 403"/>
              <a:gd name="T61" fmla="*/ 2147483646 h 1112"/>
              <a:gd name="T62" fmla="*/ 2147483646 w 403"/>
              <a:gd name="T63" fmla="*/ 2147483646 h 1112"/>
              <a:gd name="T64" fmla="*/ 2147483646 w 403"/>
              <a:gd name="T65" fmla="*/ 2147483646 h 1112"/>
              <a:gd name="T66" fmla="*/ 2147483646 w 403"/>
              <a:gd name="T67" fmla="*/ 2147483646 h 1112"/>
              <a:gd name="T68" fmla="*/ 2147483646 w 403"/>
              <a:gd name="T69" fmla="*/ 2147483646 h 1112"/>
              <a:gd name="T70" fmla="*/ 2147483646 w 403"/>
              <a:gd name="T71" fmla="*/ 2147483646 h 1112"/>
              <a:gd name="T72" fmla="*/ 2147483646 w 403"/>
              <a:gd name="T73" fmla="*/ 2147483646 h 1112"/>
              <a:gd name="T74" fmla="*/ 2147483646 w 403"/>
              <a:gd name="T75" fmla="*/ 2147483646 h 1112"/>
              <a:gd name="T76" fmla="*/ 2147483646 w 403"/>
              <a:gd name="T77" fmla="*/ 2147483646 h 1112"/>
              <a:gd name="T78" fmla="*/ 2147483646 w 403"/>
              <a:gd name="T79" fmla="*/ 2147483646 h 1112"/>
              <a:gd name="T80" fmla="*/ 2147483646 w 403"/>
              <a:gd name="T81" fmla="*/ 2147483646 h 1112"/>
              <a:gd name="T82" fmla="*/ 2147483646 w 403"/>
              <a:gd name="T83" fmla="*/ 2147483646 h 1112"/>
              <a:gd name="T84" fmla="*/ 2147483646 w 403"/>
              <a:gd name="T85" fmla="*/ 2147483646 h 1112"/>
              <a:gd name="T86" fmla="*/ 2147483646 w 403"/>
              <a:gd name="T87" fmla="*/ 2147483646 h 1112"/>
              <a:gd name="T88" fmla="*/ 2147483646 w 403"/>
              <a:gd name="T89" fmla="*/ 2147483646 h 1112"/>
              <a:gd name="T90" fmla="*/ 2147483646 w 403"/>
              <a:gd name="T91" fmla="*/ 2147483646 h 1112"/>
              <a:gd name="T92" fmla="*/ 2147483646 w 403"/>
              <a:gd name="T93" fmla="*/ 2147483646 h 1112"/>
              <a:gd name="T94" fmla="*/ 2147483646 w 403"/>
              <a:gd name="T95" fmla="*/ 2147483646 h 1112"/>
              <a:gd name="T96" fmla="*/ 2147483646 w 403"/>
              <a:gd name="T97" fmla="*/ 2147483646 h 1112"/>
              <a:gd name="T98" fmla="*/ 2147483646 w 403"/>
              <a:gd name="T99" fmla="*/ 2147483646 h 1112"/>
              <a:gd name="T100" fmla="*/ 2147483646 w 403"/>
              <a:gd name="T101" fmla="*/ 2147483646 h 11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03" h="1112">
                <a:moveTo>
                  <a:pt x="5" y="541"/>
                </a:moveTo>
                <a:cubicBezTo>
                  <a:pt x="9" y="536"/>
                  <a:pt x="11" y="532"/>
                  <a:pt x="11" y="532"/>
                </a:cubicBezTo>
                <a:cubicBezTo>
                  <a:pt x="11" y="532"/>
                  <a:pt x="14" y="528"/>
                  <a:pt x="16" y="526"/>
                </a:cubicBezTo>
                <a:cubicBezTo>
                  <a:pt x="17" y="525"/>
                  <a:pt x="17" y="524"/>
                  <a:pt x="18" y="524"/>
                </a:cubicBezTo>
                <a:cubicBezTo>
                  <a:pt x="17" y="523"/>
                  <a:pt x="17" y="523"/>
                  <a:pt x="17" y="523"/>
                </a:cubicBezTo>
                <a:cubicBezTo>
                  <a:pt x="15" y="523"/>
                  <a:pt x="15" y="523"/>
                  <a:pt x="15" y="523"/>
                </a:cubicBezTo>
                <a:cubicBezTo>
                  <a:pt x="15" y="523"/>
                  <a:pt x="12" y="521"/>
                  <a:pt x="13" y="520"/>
                </a:cubicBezTo>
                <a:cubicBezTo>
                  <a:pt x="15" y="515"/>
                  <a:pt x="22" y="496"/>
                  <a:pt x="23" y="492"/>
                </a:cubicBezTo>
                <a:cubicBezTo>
                  <a:pt x="24" y="487"/>
                  <a:pt x="27" y="468"/>
                  <a:pt x="29" y="451"/>
                </a:cubicBezTo>
                <a:cubicBezTo>
                  <a:pt x="31" y="435"/>
                  <a:pt x="46" y="395"/>
                  <a:pt x="48" y="390"/>
                </a:cubicBezTo>
                <a:cubicBezTo>
                  <a:pt x="49" y="385"/>
                  <a:pt x="52" y="359"/>
                  <a:pt x="54" y="335"/>
                </a:cubicBezTo>
                <a:cubicBezTo>
                  <a:pt x="57" y="311"/>
                  <a:pt x="72" y="279"/>
                  <a:pt x="72" y="267"/>
                </a:cubicBezTo>
                <a:cubicBezTo>
                  <a:pt x="71" y="255"/>
                  <a:pt x="74" y="239"/>
                  <a:pt x="75" y="234"/>
                </a:cubicBezTo>
                <a:cubicBezTo>
                  <a:pt x="76" y="230"/>
                  <a:pt x="76" y="223"/>
                  <a:pt x="76" y="218"/>
                </a:cubicBezTo>
                <a:cubicBezTo>
                  <a:pt x="75" y="214"/>
                  <a:pt x="77" y="205"/>
                  <a:pt x="81" y="197"/>
                </a:cubicBezTo>
                <a:cubicBezTo>
                  <a:pt x="85" y="189"/>
                  <a:pt x="97" y="186"/>
                  <a:pt x="103" y="182"/>
                </a:cubicBezTo>
                <a:cubicBezTo>
                  <a:pt x="109" y="177"/>
                  <a:pt x="148" y="163"/>
                  <a:pt x="149" y="163"/>
                </a:cubicBezTo>
                <a:cubicBezTo>
                  <a:pt x="150" y="162"/>
                  <a:pt x="157" y="156"/>
                  <a:pt x="163" y="149"/>
                </a:cubicBezTo>
                <a:cubicBezTo>
                  <a:pt x="170" y="143"/>
                  <a:pt x="175" y="142"/>
                  <a:pt x="175" y="142"/>
                </a:cubicBezTo>
                <a:cubicBezTo>
                  <a:pt x="175" y="138"/>
                  <a:pt x="175" y="138"/>
                  <a:pt x="175" y="138"/>
                </a:cubicBezTo>
                <a:cubicBezTo>
                  <a:pt x="175" y="138"/>
                  <a:pt x="167" y="127"/>
                  <a:pt x="165" y="117"/>
                </a:cubicBezTo>
                <a:cubicBezTo>
                  <a:pt x="162" y="107"/>
                  <a:pt x="162" y="84"/>
                  <a:pt x="164" y="78"/>
                </a:cubicBezTo>
                <a:cubicBezTo>
                  <a:pt x="166" y="72"/>
                  <a:pt x="164" y="64"/>
                  <a:pt x="164" y="64"/>
                </a:cubicBezTo>
                <a:cubicBezTo>
                  <a:pt x="164" y="64"/>
                  <a:pt x="162" y="59"/>
                  <a:pt x="161" y="55"/>
                </a:cubicBezTo>
                <a:cubicBezTo>
                  <a:pt x="161" y="51"/>
                  <a:pt x="163" y="39"/>
                  <a:pt x="163" y="39"/>
                </a:cubicBezTo>
                <a:cubicBezTo>
                  <a:pt x="163" y="39"/>
                  <a:pt x="162" y="31"/>
                  <a:pt x="164" y="27"/>
                </a:cubicBezTo>
                <a:cubicBezTo>
                  <a:pt x="166" y="22"/>
                  <a:pt x="173" y="17"/>
                  <a:pt x="173" y="17"/>
                </a:cubicBezTo>
                <a:cubicBezTo>
                  <a:pt x="173" y="17"/>
                  <a:pt x="175" y="14"/>
                  <a:pt x="180" y="10"/>
                </a:cubicBezTo>
                <a:cubicBezTo>
                  <a:pt x="186" y="5"/>
                  <a:pt x="193" y="8"/>
                  <a:pt x="193" y="8"/>
                </a:cubicBezTo>
                <a:cubicBezTo>
                  <a:pt x="193" y="8"/>
                  <a:pt x="198" y="4"/>
                  <a:pt x="202" y="2"/>
                </a:cubicBezTo>
                <a:cubicBezTo>
                  <a:pt x="205" y="0"/>
                  <a:pt x="210" y="3"/>
                  <a:pt x="210" y="3"/>
                </a:cubicBezTo>
                <a:cubicBezTo>
                  <a:pt x="210" y="3"/>
                  <a:pt x="217" y="1"/>
                  <a:pt x="222" y="1"/>
                </a:cubicBezTo>
                <a:cubicBezTo>
                  <a:pt x="226" y="1"/>
                  <a:pt x="232" y="7"/>
                  <a:pt x="232" y="7"/>
                </a:cubicBezTo>
                <a:cubicBezTo>
                  <a:pt x="232" y="7"/>
                  <a:pt x="236" y="8"/>
                  <a:pt x="250" y="16"/>
                </a:cubicBezTo>
                <a:cubicBezTo>
                  <a:pt x="263" y="25"/>
                  <a:pt x="267" y="37"/>
                  <a:pt x="267" y="41"/>
                </a:cubicBezTo>
                <a:cubicBezTo>
                  <a:pt x="268" y="44"/>
                  <a:pt x="265" y="50"/>
                  <a:pt x="266" y="53"/>
                </a:cubicBezTo>
                <a:cubicBezTo>
                  <a:pt x="268" y="55"/>
                  <a:pt x="269" y="61"/>
                  <a:pt x="268" y="67"/>
                </a:cubicBezTo>
                <a:cubicBezTo>
                  <a:pt x="267" y="72"/>
                  <a:pt x="267" y="73"/>
                  <a:pt x="268" y="75"/>
                </a:cubicBezTo>
                <a:cubicBezTo>
                  <a:pt x="269" y="77"/>
                  <a:pt x="270" y="82"/>
                  <a:pt x="270" y="82"/>
                </a:cubicBezTo>
                <a:cubicBezTo>
                  <a:pt x="270" y="82"/>
                  <a:pt x="274" y="83"/>
                  <a:pt x="277" y="85"/>
                </a:cubicBezTo>
                <a:cubicBezTo>
                  <a:pt x="279" y="86"/>
                  <a:pt x="279" y="93"/>
                  <a:pt x="279" y="93"/>
                </a:cubicBezTo>
                <a:cubicBezTo>
                  <a:pt x="279" y="93"/>
                  <a:pt x="283" y="95"/>
                  <a:pt x="285" y="96"/>
                </a:cubicBezTo>
                <a:cubicBezTo>
                  <a:pt x="288" y="97"/>
                  <a:pt x="289" y="99"/>
                  <a:pt x="290" y="101"/>
                </a:cubicBezTo>
                <a:cubicBezTo>
                  <a:pt x="291" y="102"/>
                  <a:pt x="290" y="105"/>
                  <a:pt x="289" y="107"/>
                </a:cubicBezTo>
                <a:cubicBezTo>
                  <a:pt x="288" y="109"/>
                  <a:pt x="286" y="115"/>
                  <a:pt x="284" y="121"/>
                </a:cubicBezTo>
                <a:cubicBezTo>
                  <a:pt x="282" y="127"/>
                  <a:pt x="277" y="137"/>
                  <a:pt x="276" y="142"/>
                </a:cubicBezTo>
                <a:cubicBezTo>
                  <a:pt x="274" y="150"/>
                  <a:pt x="280" y="151"/>
                  <a:pt x="280" y="151"/>
                </a:cubicBezTo>
                <a:cubicBezTo>
                  <a:pt x="282" y="149"/>
                  <a:pt x="282" y="149"/>
                  <a:pt x="282" y="149"/>
                </a:cubicBezTo>
                <a:cubicBezTo>
                  <a:pt x="282" y="149"/>
                  <a:pt x="283" y="151"/>
                  <a:pt x="286" y="152"/>
                </a:cubicBezTo>
                <a:cubicBezTo>
                  <a:pt x="289" y="154"/>
                  <a:pt x="296" y="159"/>
                  <a:pt x="296" y="159"/>
                </a:cubicBezTo>
                <a:cubicBezTo>
                  <a:pt x="296" y="159"/>
                  <a:pt x="308" y="162"/>
                  <a:pt x="317" y="163"/>
                </a:cubicBezTo>
                <a:cubicBezTo>
                  <a:pt x="325" y="164"/>
                  <a:pt x="344" y="169"/>
                  <a:pt x="344" y="169"/>
                </a:cubicBezTo>
                <a:cubicBezTo>
                  <a:pt x="351" y="173"/>
                  <a:pt x="355" y="190"/>
                  <a:pt x="355" y="190"/>
                </a:cubicBezTo>
                <a:cubicBezTo>
                  <a:pt x="355" y="190"/>
                  <a:pt x="356" y="193"/>
                  <a:pt x="358" y="195"/>
                </a:cubicBezTo>
                <a:cubicBezTo>
                  <a:pt x="360" y="197"/>
                  <a:pt x="358" y="217"/>
                  <a:pt x="358" y="217"/>
                </a:cubicBezTo>
                <a:cubicBezTo>
                  <a:pt x="358" y="217"/>
                  <a:pt x="360" y="216"/>
                  <a:pt x="365" y="218"/>
                </a:cubicBezTo>
                <a:cubicBezTo>
                  <a:pt x="370" y="219"/>
                  <a:pt x="371" y="225"/>
                  <a:pt x="371" y="225"/>
                </a:cubicBezTo>
                <a:cubicBezTo>
                  <a:pt x="371" y="225"/>
                  <a:pt x="373" y="228"/>
                  <a:pt x="381" y="231"/>
                </a:cubicBezTo>
                <a:cubicBezTo>
                  <a:pt x="389" y="234"/>
                  <a:pt x="399" y="248"/>
                  <a:pt x="401" y="254"/>
                </a:cubicBezTo>
                <a:cubicBezTo>
                  <a:pt x="403" y="260"/>
                  <a:pt x="400" y="279"/>
                  <a:pt x="395" y="287"/>
                </a:cubicBezTo>
                <a:cubicBezTo>
                  <a:pt x="390" y="295"/>
                  <a:pt x="380" y="299"/>
                  <a:pt x="369" y="306"/>
                </a:cubicBezTo>
                <a:cubicBezTo>
                  <a:pt x="358" y="313"/>
                  <a:pt x="334" y="294"/>
                  <a:pt x="334" y="294"/>
                </a:cubicBezTo>
                <a:cubicBezTo>
                  <a:pt x="334" y="294"/>
                  <a:pt x="316" y="342"/>
                  <a:pt x="315" y="347"/>
                </a:cubicBezTo>
                <a:cubicBezTo>
                  <a:pt x="314" y="351"/>
                  <a:pt x="311" y="394"/>
                  <a:pt x="311" y="400"/>
                </a:cubicBezTo>
                <a:cubicBezTo>
                  <a:pt x="311" y="405"/>
                  <a:pt x="315" y="418"/>
                  <a:pt x="317" y="431"/>
                </a:cubicBezTo>
                <a:cubicBezTo>
                  <a:pt x="318" y="444"/>
                  <a:pt x="325" y="472"/>
                  <a:pt x="327" y="497"/>
                </a:cubicBezTo>
                <a:cubicBezTo>
                  <a:pt x="330" y="522"/>
                  <a:pt x="332" y="562"/>
                  <a:pt x="332" y="568"/>
                </a:cubicBezTo>
                <a:cubicBezTo>
                  <a:pt x="332" y="574"/>
                  <a:pt x="324" y="575"/>
                  <a:pt x="324" y="575"/>
                </a:cubicBezTo>
                <a:cubicBezTo>
                  <a:pt x="324" y="575"/>
                  <a:pt x="325" y="584"/>
                  <a:pt x="324" y="600"/>
                </a:cubicBezTo>
                <a:cubicBezTo>
                  <a:pt x="323" y="616"/>
                  <a:pt x="324" y="695"/>
                  <a:pt x="323" y="710"/>
                </a:cubicBezTo>
                <a:cubicBezTo>
                  <a:pt x="322" y="726"/>
                  <a:pt x="322" y="784"/>
                  <a:pt x="325" y="832"/>
                </a:cubicBezTo>
                <a:cubicBezTo>
                  <a:pt x="328" y="880"/>
                  <a:pt x="329" y="962"/>
                  <a:pt x="329" y="967"/>
                </a:cubicBezTo>
                <a:cubicBezTo>
                  <a:pt x="329" y="972"/>
                  <a:pt x="327" y="992"/>
                  <a:pt x="327" y="992"/>
                </a:cubicBezTo>
                <a:cubicBezTo>
                  <a:pt x="324" y="1021"/>
                  <a:pt x="324" y="1021"/>
                  <a:pt x="324" y="1021"/>
                </a:cubicBezTo>
                <a:cubicBezTo>
                  <a:pt x="324" y="1021"/>
                  <a:pt x="322" y="1030"/>
                  <a:pt x="321" y="1044"/>
                </a:cubicBezTo>
                <a:cubicBezTo>
                  <a:pt x="320" y="1050"/>
                  <a:pt x="316" y="1050"/>
                  <a:pt x="316" y="1050"/>
                </a:cubicBezTo>
                <a:cubicBezTo>
                  <a:pt x="316" y="1050"/>
                  <a:pt x="316" y="1065"/>
                  <a:pt x="316" y="1070"/>
                </a:cubicBezTo>
                <a:cubicBezTo>
                  <a:pt x="316" y="1075"/>
                  <a:pt x="309" y="1081"/>
                  <a:pt x="309" y="1081"/>
                </a:cubicBezTo>
                <a:cubicBezTo>
                  <a:pt x="305" y="1080"/>
                  <a:pt x="305" y="1080"/>
                  <a:pt x="305" y="1080"/>
                </a:cubicBezTo>
                <a:cubicBezTo>
                  <a:pt x="305" y="1081"/>
                  <a:pt x="305" y="1081"/>
                  <a:pt x="305" y="1081"/>
                </a:cubicBezTo>
                <a:cubicBezTo>
                  <a:pt x="305" y="1081"/>
                  <a:pt x="305" y="1088"/>
                  <a:pt x="299" y="1096"/>
                </a:cubicBezTo>
                <a:cubicBezTo>
                  <a:pt x="292" y="1103"/>
                  <a:pt x="266" y="1112"/>
                  <a:pt x="246" y="1111"/>
                </a:cubicBezTo>
                <a:cubicBezTo>
                  <a:pt x="226" y="1110"/>
                  <a:pt x="219" y="1105"/>
                  <a:pt x="219" y="1102"/>
                </a:cubicBezTo>
                <a:cubicBezTo>
                  <a:pt x="219" y="1098"/>
                  <a:pt x="221" y="1091"/>
                  <a:pt x="227" y="1086"/>
                </a:cubicBezTo>
                <a:cubicBezTo>
                  <a:pt x="233" y="1081"/>
                  <a:pt x="237" y="1067"/>
                  <a:pt x="241" y="1057"/>
                </a:cubicBezTo>
                <a:cubicBezTo>
                  <a:pt x="246" y="1047"/>
                  <a:pt x="248" y="1036"/>
                  <a:pt x="248" y="1036"/>
                </a:cubicBezTo>
                <a:cubicBezTo>
                  <a:pt x="246" y="1034"/>
                  <a:pt x="246" y="1034"/>
                  <a:pt x="246" y="1034"/>
                </a:cubicBezTo>
                <a:cubicBezTo>
                  <a:pt x="246" y="1034"/>
                  <a:pt x="243" y="1030"/>
                  <a:pt x="246" y="1021"/>
                </a:cubicBezTo>
                <a:cubicBezTo>
                  <a:pt x="249" y="1012"/>
                  <a:pt x="242" y="995"/>
                  <a:pt x="245" y="988"/>
                </a:cubicBezTo>
                <a:cubicBezTo>
                  <a:pt x="248" y="981"/>
                  <a:pt x="262" y="966"/>
                  <a:pt x="253" y="964"/>
                </a:cubicBezTo>
                <a:cubicBezTo>
                  <a:pt x="244" y="962"/>
                  <a:pt x="243" y="953"/>
                  <a:pt x="243" y="947"/>
                </a:cubicBezTo>
                <a:cubicBezTo>
                  <a:pt x="243" y="941"/>
                  <a:pt x="240" y="887"/>
                  <a:pt x="243" y="872"/>
                </a:cubicBezTo>
                <a:cubicBezTo>
                  <a:pt x="245" y="857"/>
                  <a:pt x="244" y="840"/>
                  <a:pt x="241" y="833"/>
                </a:cubicBezTo>
                <a:cubicBezTo>
                  <a:pt x="238" y="827"/>
                  <a:pt x="238" y="806"/>
                  <a:pt x="238" y="798"/>
                </a:cubicBezTo>
                <a:cubicBezTo>
                  <a:pt x="239" y="790"/>
                  <a:pt x="235" y="771"/>
                  <a:pt x="233" y="766"/>
                </a:cubicBezTo>
                <a:cubicBezTo>
                  <a:pt x="232" y="761"/>
                  <a:pt x="228" y="740"/>
                  <a:pt x="222" y="725"/>
                </a:cubicBezTo>
                <a:cubicBezTo>
                  <a:pt x="217" y="710"/>
                  <a:pt x="217" y="692"/>
                  <a:pt x="217" y="692"/>
                </a:cubicBezTo>
                <a:cubicBezTo>
                  <a:pt x="217" y="692"/>
                  <a:pt x="216" y="698"/>
                  <a:pt x="215" y="704"/>
                </a:cubicBezTo>
                <a:cubicBezTo>
                  <a:pt x="215" y="709"/>
                  <a:pt x="211" y="721"/>
                  <a:pt x="211" y="721"/>
                </a:cubicBezTo>
                <a:cubicBezTo>
                  <a:pt x="211" y="721"/>
                  <a:pt x="213" y="732"/>
                  <a:pt x="213" y="739"/>
                </a:cubicBezTo>
                <a:cubicBezTo>
                  <a:pt x="212" y="746"/>
                  <a:pt x="215" y="760"/>
                  <a:pt x="218" y="770"/>
                </a:cubicBezTo>
                <a:cubicBezTo>
                  <a:pt x="221" y="779"/>
                  <a:pt x="223" y="807"/>
                  <a:pt x="222" y="813"/>
                </a:cubicBezTo>
                <a:cubicBezTo>
                  <a:pt x="222" y="819"/>
                  <a:pt x="223" y="844"/>
                  <a:pt x="221" y="870"/>
                </a:cubicBezTo>
                <a:cubicBezTo>
                  <a:pt x="220" y="896"/>
                  <a:pt x="223" y="925"/>
                  <a:pt x="225" y="926"/>
                </a:cubicBezTo>
                <a:cubicBezTo>
                  <a:pt x="227" y="928"/>
                  <a:pt x="227" y="931"/>
                  <a:pt x="227" y="942"/>
                </a:cubicBezTo>
                <a:cubicBezTo>
                  <a:pt x="227" y="954"/>
                  <a:pt x="226" y="970"/>
                  <a:pt x="226" y="970"/>
                </a:cubicBezTo>
                <a:cubicBezTo>
                  <a:pt x="226" y="970"/>
                  <a:pt x="227" y="972"/>
                  <a:pt x="232" y="981"/>
                </a:cubicBezTo>
                <a:cubicBezTo>
                  <a:pt x="237" y="990"/>
                  <a:pt x="235" y="1005"/>
                  <a:pt x="235" y="1008"/>
                </a:cubicBezTo>
                <a:cubicBezTo>
                  <a:pt x="235" y="1011"/>
                  <a:pt x="233" y="1013"/>
                  <a:pt x="233" y="1013"/>
                </a:cubicBezTo>
                <a:cubicBezTo>
                  <a:pt x="233" y="1013"/>
                  <a:pt x="234" y="1021"/>
                  <a:pt x="234" y="1027"/>
                </a:cubicBezTo>
                <a:cubicBezTo>
                  <a:pt x="234" y="1033"/>
                  <a:pt x="233" y="1037"/>
                  <a:pt x="225" y="1040"/>
                </a:cubicBezTo>
                <a:cubicBezTo>
                  <a:pt x="218" y="1042"/>
                  <a:pt x="204" y="1044"/>
                  <a:pt x="204" y="1044"/>
                </a:cubicBezTo>
                <a:cubicBezTo>
                  <a:pt x="193" y="1040"/>
                  <a:pt x="193" y="1040"/>
                  <a:pt x="193" y="1040"/>
                </a:cubicBezTo>
                <a:cubicBezTo>
                  <a:pt x="193" y="1040"/>
                  <a:pt x="185" y="1054"/>
                  <a:pt x="169" y="1060"/>
                </a:cubicBezTo>
                <a:cubicBezTo>
                  <a:pt x="153" y="1066"/>
                  <a:pt x="135" y="1071"/>
                  <a:pt x="118" y="1068"/>
                </a:cubicBezTo>
                <a:cubicBezTo>
                  <a:pt x="102" y="1064"/>
                  <a:pt x="100" y="1060"/>
                  <a:pt x="99" y="1058"/>
                </a:cubicBezTo>
                <a:cubicBezTo>
                  <a:pt x="99" y="1056"/>
                  <a:pt x="99" y="1048"/>
                  <a:pt x="104" y="1044"/>
                </a:cubicBezTo>
                <a:cubicBezTo>
                  <a:pt x="110" y="1039"/>
                  <a:pt x="132" y="1032"/>
                  <a:pt x="141" y="1022"/>
                </a:cubicBezTo>
                <a:cubicBezTo>
                  <a:pt x="150" y="1012"/>
                  <a:pt x="154" y="999"/>
                  <a:pt x="154" y="999"/>
                </a:cubicBezTo>
                <a:cubicBezTo>
                  <a:pt x="154" y="999"/>
                  <a:pt x="151" y="995"/>
                  <a:pt x="150" y="990"/>
                </a:cubicBezTo>
                <a:cubicBezTo>
                  <a:pt x="150" y="986"/>
                  <a:pt x="149" y="977"/>
                  <a:pt x="154" y="969"/>
                </a:cubicBezTo>
                <a:cubicBezTo>
                  <a:pt x="158" y="961"/>
                  <a:pt x="152" y="943"/>
                  <a:pt x="152" y="939"/>
                </a:cubicBezTo>
                <a:cubicBezTo>
                  <a:pt x="152" y="935"/>
                  <a:pt x="149" y="857"/>
                  <a:pt x="148" y="850"/>
                </a:cubicBezTo>
                <a:cubicBezTo>
                  <a:pt x="147" y="843"/>
                  <a:pt x="143" y="813"/>
                  <a:pt x="140" y="801"/>
                </a:cubicBezTo>
                <a:cubicBezTo>
                  <a:pt x="137" y="788"/>
                  <a:pt x="130" y="754"/>
                  <a:pt x="129" y="745"/>
                </a:cubicBezTo>
                <a:cubicBezTo>
                  <a:pt x="127" y="736"/>
                  <a:pt x="121" y="697"/>
                  <a:pt x="121" y="691"/>
                </a:cubicBezTo>
                <a:cubicBezTo>
                  <a:pt x="121" y="685"/>
                  <a:pt x="117" y="651"/>
                  <a:pt x="114" y="636"/>
                </a:cubicBezTo>
                <a:cubicBezTo>
                  <a:pt x="111" y="621"/>
                  <a:pt x="112" y="584"/>
                  <a:pt x="112" y="584"/>
                </a:cubicBezTo>
                <a:cubicBezTo>
                  <a:pt x="112" y="584"/>
                  <a:pt x="110" y="582"/>
                  <a:pt x="109" y="581"/>
                </a:cubicBezTo>
                <a:cubicBezTo>
                  <a:pt x="109" y="579"/>
                  <a:pt x="108" y="544"/>
                  <a:pt x="109" y="529"/>
                </a:cubicBezTo>
                <a:cubicBezTo>
                  <a:pt x="109" y="513"/>
                  <a:pt x="113" y="478"/>
                  <a:pt x="113" y="477"/>
                </a:cubicBezTo>
                <a:cubicBezTo>
                  <a:pt x="113" y="475"/>
                  <a:pt x="111" y="463"/>
                  <a:pt x="110" y="453"/>
                </a:cubicBezTo>
                <a:cubicBezTo>
                  <a:pt x="109" y="443"/>
                  <a:pt x="106" y="411"/>
                  <a:pt x="106" y="411"/>
                </a:cubicBezTo>
                <a:cubicBezTo>
                  <a:pt x="106" y="411"/>
                  <a:pt x="103" y="423"/>
                  <a:pt x="98" y="432"/>
                </a:cubicBezTo>
                <a:cubicBezTo>
                  <a:pt x="94" y="441"/>
                  <a:pt x="85" y="458"/>
                  <a:pt x="85" y="458"/>
                </a:cubicBezTo>
                <a:cubicBezTo>
                  <a:pt x="85" y="458"/>
                  <a:pt x="82" y="469"/>
                  <a:pt x="82" y="473"/>
                </a:cubicBezTo>
                <a:cubicBezTo>
                  <a:pt x="81" y="477"/>
                  <a:pt x="71" y="500"/>
                  <a:pt x="69" y="507"/>
                </a:cubicBezTo>
                <a:cubicBezTo>
                  <a:pt x="67" y="514"/>
                  <a:pt x="60" y="533"/>
                  <a:pt x="58" y="537"/>
                </a:cubicBezTo>
                <a:cubicBezTo>
                  <a:pt x="57" y="539"/>
                  <a:pt x="50" y="536"/>
                  <a:pt x="50" y="536"/>
                </a:cubicBezTo>
                <a:cubicBezTo>
                  <a:pt x="49" y="536"/>
                  <a:pt x="49" y="536"/>
                  <a:pt x="49" y="536"/>
                </a:cubicBezTo>
                <a:cubicBezTo>
                  <a:pt x="49" y="537"/>
                  <a:pt x="49" y="538"/>
                  <a:pt x="48" y="539"/>
                </a:cubicBezTo>
                <a:cubicBezTo>
                  <a:pt x="47" y="542"/>
                  <a:pt x="46" y="545"/>
                  <a:pt x="46" y="545"/>
                </a:cubicBezTo>
                <a:cubicBezTo>
                  <a:pt x="39" y="552"/>
                  <a:pt x="39" y="552"/>
                  <a:pt x="39" y="552"/>
                </a:cubicBezTo>
                <a:cubicBezTo>
                  <a:pt x="39" y="552"/>
                  <a:pt x="40" y="559"/>
                  <a:pt x="40" y="561"/>
                </a:cubicBezTo>
                <a:cubicBezTo>
                  <a:pt x="40" y="563"/>
                  <a:pt x="38" y="569"/>
                  <a:pt x="37" y="572"/>
                </a:cubicBezTo>
                <a:cubicBezTo>
                  <a:pt x="36" y="574"/>
                  <a:pt x="32" y="573"/>
                  <a:pt x="32" y="573"/>
                </a:cubicBezTo>
                <a:cubicBezTo>
                  <a:pt x="31" y="575"/>
                  <a:pt x="31" y="575"/>
                  <a:pt x="31" y="575"/>
                </a:cubicBezTo>
                <a:cubicBezTo>
                  <a:pt x="31" y="575"/>
                  <a:pt x="35" y="576"/>
                  <a:pt x="36" y="578"/>
                </a:cubicBezTo>
                <a:cubicBezTo>
                  <a:pt x="37" y="579"/>
                  <a:pt x="36" y="582"/>
                  <a:pt x="33" y="582"/>
                </a:cubicBezTo>
                <a:cubicBezTo>
                  <a:pt x="30" y="582"/>
                  <a:pt x="23" y="583"/>
                  <a:pt x="21" y="582"/>
                </a:cubicBezTo>
                <a:cubicBezTo>
                  <a:pt x="20" y="582"/>
                  <a:pt x="12" y="577"/>
                  <a:pt x="8" y="575"/>
                </a:cubicBezTo>
                <a:cubicBezTo>
                  <a:pt x="5" y="574"/>
                  <a:pt x="3" y="572"/>
                  <a:pt x="4" y="570"/>
                </a:cubicBezTo>
                <a:cubicBezTo>
                  <a:pt x="5" y="567"/>
                  <a:pt x="3" y="555"/>
                  <a:pt x="3" y="555"/>
                </a:cubicBezTo>
                <a:cubicBezTo>
                  <a:pt x="3" y="555"/>
                  <a:pt x="2" y="553"/>
                  <a:pt x="1" y="551"/>
                </a:cubicBezTo>
                <a:cubicBezTo>
                  <a:pt x="0" y="548"/>
                  <a:pt x="2" y="545"/>
                  <a:pt x="5" y="5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Freeform 45"/>
          <p:cNvSpPr>
            <a:spLocks/>
          </p:cNvSpPr>
          <p:nvPr userDrawn="1"/>
        </p:nvSpPr>
        <p:spPr bwMode="auto">
          <a:xfrm>
            <a:off x="2605088" y="4225925"/>
            <a:ext cx="625475" cy="1936750"/>
          </a:xfrm>
          <a:custGeom>
            <a:avLst/>
            <a:gdLst>
              <a:gd name="T0" fmla="*/ 2147483646 w 349"/>
              <a:gd name="T1" fmla="*/ 2147483646 h 1080"/>
              <a:gd name="T2" fmla="*/ 2147483646 w 349"/>
              <a:gd name="T3" fmla="*/ 2147483646 h 1080"/>
              <a:gd name="T4" fmla="*/ 2147483646 w 349"/>
              <a:gd name="T5" fmla="*/ 2147483646 h 1080"/>
              <a:gd name="T6" fmla="*/ 2147483646 w 349"/>
              <a:gd name="T7" fmla="*/ 2147483646 h 1080"/>
              <a:gd name="T8" fmla="*/ 2147483646 w 349"/>
              <a:gd name="T9" fmla="*/ 2147483646 h 1080"/>
              <a:gd name="T10" fmla="*/ 2147483646 w 349"/>
              <a:gd name="T11" fmla="*/ 2147483646 h 1080"/>
              <a:gd name="T12" fmla="*/ 2147483646 w 349"/>
              <a:gd name="T13" fmla="*/ 2147483646 h 1080"/>
              <a:gd name="T14" fmla="*/ 2147483646 w 349"/>
              <a:gd name="T15" fmla="*/ 2147483646 h 1080"/>
              <a:gd name="T16" fmla="*/ 2147483646 w 349"/>
              <a:gd name="T17" fmla="*/ 2147483646 h 1080"/>
              <a:gd name="T18" fmla="*/ 2147483646 w 349"/>
              <a:gd name="T19" fmla="*/ 2147483646 h 1080"/>
              <a:gd name="T20" fmla="*/ 2147483646 w 349"/>
              <a:gd name="T21" fmla="*/ 2147483646 h 1080"/>
              <a:gd name="T22" fmla="*/ 2147483646 w 349"/>
              <a:gd name="T23" fmla="*/ 2147483646 h 1080"/>
              <a:gd name="T24" fmla="*/ 2147483646 w 349"/>
              <a:gd name="T25" fmla="*/ 2147483646 h 1080"/>
              <a:gd name="T26" fmla="*/ 2147483646 w 349"/>
              <a:gd name="T27" fmla="*/ 2147483646 h 1080"/>
              <a:gd name="T28" fmla="*/ 2147483646 w 349"/>
              <a:gd name="T29" fmla="*/ 2147483646 h 1080"/>
              <a:gd name="T30" fmla="*/ 2147483646 w 349"/>
              <a:gd name="T31" fmla="*/ 2147483646 h 1080"/>
              <a:gd name="T32" fmla="*/ 2147483646 w 349"/>
              <a:gd name="T33" fmla="*/ 2147483646 h 1080"/>
              <a:gd name="T34" fmla="*/ 2147483646 w 349"/>
              <a:gd name="T35" fmla="*/ 2147483646 h 1080"/>
              <a:gd name="T36" fmla="*/ 2147483646 w 349"/>
              <a:gd name="T37" fmla="*/ 2147483646 h 1080"/>
              <a:gd name="T38" fmla="*/ 2147483646 w 349"/>
              <a:gd name="T39" fmla="*/ 2147483646 h 1080"/>
              <a:gd name="T40" fmla="*/ 2147483646 w 349"/>
              <a:gd name="T41" fmla="*/ 2147483646 h 1080"/>
              <a:gd name="T42" fmla="*/ 2147483646 w 349"/>
              <a:gd name="T43" fmla="*/ 2147483646 h 1080"/>
              <a:gd name="T44" fmla="*/ 2147483646 w 349"/>
              <a:gd name="T45" fmla="*/ 2147483646 h 1080"/>
              <a:gd name="T46" fmla="*/ 2147483646 w 349"/>
              <a:gd name="T47" fmla="*/ 2147483646 h 1080"/>
              <a:gd name="T48" fmla="*/ 2147483646 w 349"/>
              <a:gd name="T49" fmla="*/ 2147483646 h 1080"/>
              <a:gd name="T50" fmla="*/ 2147483646 w 349"/>
              <a:gd name="T51" fmla="*/ 2147483646 h 1080"/>
              <a:gd name="T52" fmla="*/ 2147483646 w 349"/>
              <a:gd name="T53" fmla="*/ 2147483646 h 1080"/>
              <a:gd name="T54" fmla="*/ 2147483646 w 349"/>
              <a:gd name="T55" fmla="*/ 2147483646 h 1080"/>
              <a:gd name="T56" fmla="*/ 2147483646 w 349"/>
              <a:gd name="T57" fmla="*/ 2147483646 h 1080"/>
              <a:gd name="T58" fmla="*/ 2147483646 w 349"/>
              <a:gd name="T59" fmla="*/ 2147483646 h 1080"/>
              <a:gd name="T60" fmla="*/ 2147483646 w 349"/>
              <a:gd name="T61" fmla="*/ 2147483646 h 1080"/>
              <a:gd name="T62" fmla="*/ 2147483646 w 349"/>
              <a:gd name="T63" fmla="*/ 2147483646 h 1080"/>
              <a:gd name="T64" fmla="*/ 2147483646 w 349"/>
              <a:gd name="T65" fmla="*/ 2147483646 h 1080"/>
              <a:gd name="T66" fmla="*/ 2147483646 w 349"/>
              <a:gd name="T67" fmla="*/ 2147483646 h 1080"/>
              <a:gd name="T68" fmla="*/ 2147483646 w 349"/>
              <a:gd name="T69" fmla="*/ 2147483646 h 1080"/>
              <a:gd name="T70" fmla="*/ 2147483646 w 349"/>
              <a:gd name="T71" fmla="*/ 2147483646 h 1080"/>
              <a:gd name="T72" fmla="*/ 2147483646 w 349"/>
              <a:gd name="T73" fmla="*/ 2147483646 h 1080"/>
              <a:gd name="T74" fmla="*/ 2147483646 w 349"/>
              <a:gd name="T75" fmla="*/ 2147483646 h 1080"/>
              <a:gd name="T76" fmla="*/ 2147483646 w 349"/>
              <a:gd name="T77" fmla="*/ 2147483646 h 1080"/>
              <a:gd name="T78" fmla="*/ 2147483646 w 349"/>
              <a:gd name="T79" fmla="*/ 2147483646 h 1080"/>
              <a:gd name="T80" fmla="*/ 2147483646 w 349"/>
              <a:gd name="T81" fmla="*/ 2147483646 h 1080"/>
              <a:gd name="T82" fmla="*/ 2147483646 w 349"/>
              <a:gd name="T83" fmla="*/ 2147483646 h 1080"/>
              <a:gd name="T84" fmla="*/ 2147483646 w 349"/>
              <a:gd name="T85" fmla="*/ 2147483646 h 1080"/>
              <a:gd name="T86" fmla="*/ 2147483646 w 349"/>
              <a:gd name="T87" fmla="*/ 2147483646 h 1080"/>
              <a:gd name="T88" fmla="*/ 2147483646 w 349"/>
              <a:gd name="T89" fmla="*/ 2147483646 h 1080"/>
              <a:gd name="T90" fmla="*/ 2147483646 w 349"/>
              <a:gd name="T91" fmla="*/ 2147483646 h 1080"/>
              <a:gd name="T92" fmla="*/ 2147483646 w 349"/>
              <a:gd name="T93" fmla="*/ 2147483646 h 1080"/>
              <a:gd name="T94" fmla="*/ 2147483646 w 349"/>
              <a:gd name="T95" fmla="*/ 2147483646 h 1080"/>
              <a:gd name="T96" fmla="*/ 2147483646 w 349"/>
              <a:gd name="T97" fmla="*/ 2147483646 h 1080"/>
              <a:gd name="T98" fmla="*/ 2147483646 w 349"/>
              <a:gd name="T99" fmla="*/ 2147483646 h 1080"/>
              <a:gd name="T100" fmla="*/ 2147483646 w 349"/>
              <a:gd name="T101" fmla="*/ 2147483646 h 1080"/>
              <a:gd name="T102" fmla="*/ 2147483646 w 349"/>
              <a:gd name="T103" fmla="*/ 2147483646 h 10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9" h="1080">
                <a:moveTo>
                  <a:pt x="65" y="408"/>
                </a:moveTo>
                <a:cubicBezTo>
                  <a:pt x="65" y="408"/>
                  <a:pt x="53" y="411"/>
                  <a:pt x="47" y="409"/>
                </a:cubicBezTo>
                <a:cubicBezTo>
                  <a:pt x="47" y="409"/>
                  <a:pt x="32" y="407"/>
                  <a:pt x="29" y="405"/>
                </a:cubicBezTo>
                <a:cubicBezTo>
                  <a:pt x="26" y="404"/>
                  <a:pt x="14" y="391"/>
                  <a:pt x="12" y="385"/>
                </a:cubicBezTo>
                <a:cubicBezTo>
                  <a:pt x="9" y="379"/>
                  <a:pt x="9" y="373"/>
                  <a:pt x="9" y="373"/>
                </a:cubicBezTo>
                <a:cubicBezTo>
                  <a:pt x="4" y="362"/>
                  <a:pt x="4" y="362"/>
                  <a:pt x="4" y="362"/>
                </a:cubicBezTo>
                <a:cubicBezTo>
                  <a:pt x="4" y="362"/>
                  <a:pt x="0" y="353"/>
                  <a:pt x="3" y="345"/>
                </a:cubicBezTo>
                <a:cubicBezTo>
                  <a:pt x="6" y="337"/>
                  <a:pt x="9" y="327"/>
                  <a:pt x="12" y="324"/>
                </a:cubicBezTo>
                <a:cubicBezTo>
                  <a:pt x="14" y="321"/>
                  <a:pt x="14" y="319"/>
                  <a:pt x="14" y="319"/>
                </a:cubicBezTo>
                <a:cubicBezTo>
                  <a:pt x="14" y="319"/>
                  <a:pt x="12" y="309"/>
                  <a:pt x="14" y="304"/>
                </a:cubicBezTo>
                <a:cubicBezTo>
                  <a:pt x="16" y="300"/>
                  <a:pt x="15" y="287"/>
                  <a:pt x="15" y="285"/>
                </a:cubicBezTo>
                <a:cubicBezTo>
                  <a:pt x="16" y="282"/>
                  <a:pt x="17" y="279"/>
                  <a:pt x="17" y="279"/>
                </a:cubicBezTo>
                <a:cubicBezTo>
                  <a:pt x="17" y="279"/>
                  <a:pt x="17" y="265"/>
                  <a:pt x="17" y="253"/>
                </a:cubicBezTo>
                <a:cubicBezTo>
                  <a:pt x="18" y="242"/>
                  <a:pt x="22" y="227"/>
                  <a:pt x="24" y="218"/>
                </a:cubicBezTo>
                <a:cubicBezTo>
                  <a:pt x="26" y="209"/>
                  <a:pt x="29" y="191"/>
                  <a:pt x="32" y="187"/>
                </a:cubicBezTo>
                <a:cubicBezTo>
                  <a:pt x="35" y="184"/>
                  <a:pt x="37" y="184"/>
                  <a:pt x="37" y="184"/>
                </a:cubicBezTo>
                <a:cubicBezTo>
                  <a:pt x="37" y="184"/>
                  <a:pt x="41" y="180"/>
                  <a:pt x="48" y="179"/>
                </a:cubicBezTo>
                <a:cubicBezTo>
                  <a:pt x="54" y="178"/>
                  <a:pt x="83" y="169"/>
                  <a:pt x="90" y="166"/>
                </a:cubicBezTo>
                <a:cubicBezTo>
                  <a:pt x="97" y="164"/>
                  <a:pt x="116" y="155"/>
                  <a:pt x="116" y="155"/>
                </a:cubicBezTo>
                <a:cubicBezTo>
                  <a:pt x="132" y="142"/>
                  <a:pt x="132" y="142"/>
                  <a:pt x="132" y="142"/>
                </a:cubicBezTo>
                <a:cubicBezTo>
                  <a:pt x="132" y="142"/>
                  <a:pt x="129" y="137"/>
                  <a:pt x="125" y="128"/>
                </a:cubicBezTo>
                <a:cubicBezTo>
                  <a:pt x="121" y="119"/>
                  <a:pt x="119" y="110"/>
                  <a:pt x="119" y="104"/>
                </a:cubicBezTo>
                <a:cubicBezTo>
                  <a:pt x="119" y="99"/>
                  <a:pt x="118" y="98"/>
                  <a:pt x="118" y="98"/>
                </a:cubicBezTo>
                <a:cubicBezTo>
                  <a:pt x="118" y="98"/>
                  <a:pt x="116" y="99"/>
                  <a:pt x="115" y="97"/>
                </a:cubicBezTo>
                <a:cubicBezTo>
                  <a:pt x="113" y="95"/>
                  <a:pt x="113" y="87"/>
                  <a:pt x="113" y="87"/>
                </a:cubicBezTo>
                <a:cubicBezTo>
                  <a:pt x="113" y="87"/>
                  <a:pt x="111" y="87"/>
                  <a:pt x="111" y="86"/>
                </a:cubicBezTo>
                <a:cubicBezTo>
                  <a:pt x="111" y="85"/>
                  <a:pt x="108" y="76"/>
                  <a:pt x="109" y="67"/>
                </a:cubicBezTo>
                <a:cubicBezTo>
                  <a:pt x="111" y="58"/>
                  <a:pt x="109" y="60"/>
                  <a:pt x="109" y="60"/>
                </a:cubicBezTo>
                <a:cubicBezTo>
                  <a:pt x="109" y="60"/>
                  <a:pt x="109" y="56"/>
                  <a:pt x="110" y="54"/>
                </a:cubicBezTo>
                <a:cubicBezTo>
                  <a:pt x="111" y="51"/>
                  <a:pt x="117" y="37"/>
                  <a:pt x="120" y="32"/>
                </a:cubicBezTo>
                <a:cubicBezTo>
                  <a:pt x="123" y="27"/>
                  <a:pt x="135" y="9"/>
                  <a:pt x="144" y="7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6"/>
                  <a:pt x="157" y="2"/>
                  <a:pt x="161" y="2"/>
                </a:cubicBezTo>
                <a:cubicBezTo>
                  <a:pt x="166" y="3"/>
                  <a:pt x="170" y="4"/>
                  <a:pt x="170" y="4"/>
                </a:cubicBezTo>
                <a:cubicBezTo>
                  <a:pt x="170" y="4"/>
                  <a:pt x="173" y="3"/>
                  <a:pt x="175" y="2"/>
                </a:cubicBezTo>
                <a:cubicBezTo>
                  <a:pt x="177" y="2"/>
                  <a:pt x="180" y="5"/>
                  <a:pt x="180" y="5"/>
                </a:cubicBezTo>
                <a:cubicBezTo>
                  <a:pt x="180" y="5"/>
                  <a:pt x="183" y="0"/>
                  <a:pt x="192" y="6"/>
                </a:cubicBezTo>
                <a:cubicBezTo>
                  <a:pt x="201" y="12"/>
                  <a:pt x="208" y="25"/>
                  <a:pt x="208" y="25"/>
                </a:cubicBezTo>
                <a:cubicBezTo>
                  <a:pt x="208" y="25"/>
                  <a:pt x="216" y="38"/>
                  <a:pt x="217" y="41"/>
                </a:cubicBezTo>
                <a:cubicBezTo>
                  <a:pt x="218" y="45"/>
                  <a:pt x="218" y="51"/>
                  <a:pt x="218" y="51"/>
                </a:cubicBezTo>
                <a:cubicBezTo>
                  <a:pt x="218" y="51"/>
                  <a:pt x="221" y="59"/>
                  <a:pt x="221" y="63"/>
                </a:cubicBezTo>
                <a:cubicBezTo>
                  <a:pt x="220" y="67"/>
                  <a:pt x="218" y="73"/>
                  <a:pt x="218" y="73"/>
                </a:cubicBezTo>
                <a:cubicBezTo>
                  <a:pt x="218" y="73"/>
                  <a:pt x="223" y="78"/>
                  <a:pt x="220" y="90"/>
                </a:cubicBezTo>
                <a:cubicBezTo>
                  <a:pt x="218" y="101"/>
                  <a:pt x="214" y="103"/>
                  <a:pt x="213" y="107"/>
                </a:cubicBezTo>
                <a:cubicBezTo>
                  <a:pt x="211" y="111"/>
                  <a:pt x="207" y="111"/>
                  <a:pt x="207" y="111"/>
                </a:cubicBezTo>
                <a:cubicBezTo>
                  <a:pt x="207" y="111"/>
                  <a:pt x="207" y="120"/>
                  <a:pt x="206" y="122"/>
                </a:cubicBezTo>
                <a:cubicBezTo>
                  <a:pt x="205" y="125"/>
                  <a:pt x="204" y="131"/>
                  <a:pt x="204" y="131"/>
                </a:cubicBezTo>
                <a:cubicBezTo>
                  <a:pt x="204" y="131"/>
                  <a:pt x="206" y="130"/>
                  <a:pt x="207" y="132"/>
                </a:cubicBezTo>
                <a:cubicBezTo>
                  <a:pt x="209" y="134"/>
                  <a:pt x="210" y="135"/>
                  <a:pt x="210" y="135"/>
                </a:cubicBezTo>
                <a:cubicBezTo>
                  <a:pt x="210" y="135"/>
                  <a:pt x="212" y="133"/>
                  <a:pt x="214" y="138"/>
                </a:cubicBezTo>
                <a:cubicBezTo>
                  <a:pt x="217" y="142"/>
                  <a:pt x="226" y="151"/>
                  <a:pt x="229" y="153"/>
                </a:cubicBezTo>
                <a:cubicBezTo>
                  <a:pt x="232" y="155"/>
                  <a:pt x="240" y="161"/>
                  <a:pt x="240" y="161"/>
                </a:cubicBezTo>
                <a:cubicBezTo>
                  <a:pt x="240" y="161"/>
                  <a:pt x="273" y="172"/>
                  <a:pt x="286" y="177"/>
                </a:cubicBezTo>
                <a:cubicBezTo>
                  <a:pt x="300" y="182"/>
                  <a:pt x="313" y="186"/>
                  <a:pt x="314" y="187"/>
                </a:cubicBezTo>
                <a:cubicBezTo>
                  <a:pt x="316" y="188"/>
                  <a:pt x="317" y="189"/>
                  <a:pt x="317" y="189"/>
                </a:cubicBezTo>
                <a:cubicBezTo>
                  <a:pt x="317" y="189"/>
                  <a:pt x="321" y="189"/>
                  <a:pt x="324" y="195"/>
                </a:cubicBezTo>
                <a:cubicBezTo>
                  <a:pt x="326" y="201"/>
                  <a:pt x="330" y="227"/>
                  <a:pt x="330" y="233"/>
                </a:cubicBezTo>
                <a:cubicBezTo>
                  <a:pt x="330" y="240"/>
                  <a:pt x="329" y="252"/>
                  <a:pt x="329" y="252"/>
                </a:cubicBezTo>
                <a:cubicBezTo>
                  <a:pt x="329" y="252"/>
                  <a:pt x="335" y="284"/>
                  <a:pt x="337" y="307"/>
                </a:cubicBezTo>
                <a:cubicBezTo>
                  <a:pt x="339" y="330"/>
                  <a:pt x="337" y="339"/>
                  <a:pt x="337" y="340"/>
                </a:cubicBezTo>
                <a:cubicBezTo>
                  <a:pt x="338" y="340"/>
                  <a:pt x="342" y="373"/>
                  <a:pt x="343" y="393"/>
                </a:cubicBezTo>
                <a:cubicBezTo>
                  <a:pt x="344" y="413"/>
                  <a:pt x="343" y="435"/>
                  <a:pt x="344" y="443"/>
                </a:cubicBezTo>
                <a:cubicBezTo>
                  <a:pt x="345" y="452"/>
                  <a:pt x="348" y="499"/>
                  <a:pt x="348" y="506"/>
                </a:cubicBezTo>
                <a:cubicBezTo>
                  <a:pt x="349" y="513"/>
                  <a:pt x="347" y="535"/>
                  <a:pt x="347" y="535"/>
                </a:cubicBezTo>
                <a:cubicBezTo>
                  <a:pt x="347" y="535"/>
                  <a:pt x="349" y="531"/>
                  <a:pt x="324" y="528"/>
                </a:cubicBezTo>
                <a:cubicBezTo>
                  <a:pt x="299" y="526"/>
                  <a:pt x="292" y="531"/>
                  <a:pt x="292" y="531"/>
                </a:cubicBezTo>
                <a:cubicBezTo>
                  <a:pt x="292" y="531"/>
                  <a:pt x="290" y="501"/>
                  <a:pt x="290" y="487"/>
                </a:cubicBezTo>
                <a:cubicBezTo>
                  <a:pt x="289" y="473"/>
                  <a:pt x="291" y="458"/>
                  <a:pt x="291" y="458"/>
                </a:cubicBezTo>
                <a:cubicBezTo>
                  <a:pt x="291" y="458"/>
                  <a:pt x="286" y="427"/>
                  <a:pt x="285" y="420"/>
                </a:cubicBezTo>
                <a:cubicBezTo>
                  <a:pt x="284" y="412"/>
                  <a:pt x="283" y="401"/>
                  <a:pt x="283" y="401"/>
                </a:cubicBezTo>
                <a:cubicBezTo>
                  <a:pt x="283" y="401"/>
                  <a:pt x="282" y="431"/>
                  <a:pt x="281" y="435"/>
                </a:cubicBezTo>
                <a:cubicBezTo>
                  <a:pt x="280" y="440"/>
                  <a:pt x="279" y="447"/>
                  <a:pt x="279" y="447"/>
                </a:cubicBezTo>
                <a:cubicBezTo>
                  <a:pt x="279" y="447"/>
                  <a:pt x="282" y="455"/>
                  <a:pt x="283" y="462"/>
                </a:cubicBezTo>
                <a:cubicBezTo>
                  <a:pt x="285" y="469"/>
                  <a:pt x="282" y="475"/>
                  <a:pt x="282" y="475"/>
                </a:cubicBezTo>
                <a:cubicBezTo>
                  <a:pt x="282" y="475"/>
                  <a:pt x="286" y="508"/>
                  <a:pt x="287" y="517"/>
                </a:cubicBezTo>
                <a:cubicBezTo>
                  <a:pt x="287" y="526"/>
                  <a:pt x="287" y="556"/>
                  <a:pt x="288" y="559"/>
                </a:cubicBezTo>
                <a:cubicBezTo>
                  <a:pt x="288" y="561"/>
                  <a:pt x="288" y="589"/>
                  <a:pt x="288" y="589"/>
                </a:cubicBezTo>
                <a:cubicBezTo>
                  <a:pt x="288" y="589"/>
                  <a:pt x="287" y="590"/>
                  <a:pt x="285" y="591"/>
                </a:cubicBezTo>
                <a:cubicBezTo>
                  <a:pt x="284" y="591"/>
                  <a:pt x="283" y="591"/>
                  <a:pt x="283" y="591"/>
                </a:cubicBezTo>
                <a:cubicBezTo>
                  <a:pt x="283" y="591"/>
                  <a:pt x="279" y="616"/>
                  <a:pt x="280" y="624"/>
                </a:cubicBezTo>
                <a:cubicBezTo>
                  <a:pt x="281" y="632"/>
                  <a:pt x="281" y="665"/>
                  <a:pt x="281" y="681"/>
                </a:cubicBezTo>
                <a:cubicBezTo>
                  <a:pt x="281" y="696"/>
                  <a:pt x="278" y="709"/>
                  <a:pt x="278" y="709"/>
                </a:cubicBezTo>
                <a:cubicBezTo>
                  <a:pt x="278" y="709"/>
                  <a:pt x="280" y="729"/>
                  <a:pt x="281" y="745"/>
                </a:cubicBezTo>
                <a:cubicBezTo>
                  <a:pt x="282" y="762"/>
                  <a:pt x="283" y="795"/>
                  <a:pt x="283" y="795"/>
                </a:cubicBezTo>
                <a:cubicBezTo>
                  <a:pt x="283" y="795"/>
                  <a:pt x="288" y="807"/>
                  <a:pt x="288" y="822"/>
                </a:cubicBezTo>
                <a:cubicBezTo>
                  <a:pt x="287" y="837"/>
                  <a:pt x="293" y="885"/>
                  <a:pt x="294" y="897"/>
                </a:cubicBezTo>
                <a:cubicBezTo>
                  <a:pt x="294" y="910"/>
                  <a:pt x="293" y="942"/>
                  <a:pt x="293" y="951"/>
                </a:cubicBezTo>
                <a:cubicBezTo>
                  <a:pt x="293" y="959"/>
                  <a:pt x="290" y="975"/>
                  <a:pt x="289" y="976"/>
                </a:cubicBezTo>
                <a:cubicBezTo>
                  <a:pt x="288" y="977"/>
                  <a:pt x="284" y="981"/>
                  <a:pt x="284" y="981"/>
                </a:cubicBezTo>
                <a:cubicBezTo>
                  <a:pt x="284" y="981"/>
                  <a:pt x="285" y="986"/>
                  <a:pt x="285" y="989"/>
                </a:cubicBezTo>
                <a:cubicBezTo>
                  <a:pt x="285" y="991"/>
                  <a:pt x="285" y="995"/>
                  <a:pt x="285" y="995"/>
                </a:cubicBezTo>
                <a:cubicBezTo>
                  <a:pt x="284" y="1000"/>
                  <a:pt x="284" y="1000"/>
                  <a:pt x="284" y="1000"/>
                </a:cubicBezTo>
                <a:cubicBezTo>
                  <a:pt x="284" y="1000"/>
                  <a:pt x="290" y="1015"/>
                  <a:pt x="293" y="1019"/>
                </a:cubicBezTo>
                <a:cubicBezTo>
                  <a:pt x="296" y="1023"/>
                  <a:pt x="304" y="1036"/>
                  <a:pt x="307" y="1045"/>
                </a:cubicBezTo>
                <a:cubicBezTo>
                  <a:pt x="310" y="1055"/>
                  <a:pt x="311" y="1060"/>
                  <a:pt x="311" y="1060"/>
                </a:cubicBezTo>
                <a:cubicBezTo>
                  <a:pt x="311" y="1060"/>
                  <a:pt x="312" y="1063"/>
                  <a:pt x="312" y="1065"/>
                </a:cubicBezTo>
                <a:cubicBezTo>
                  <a:pt x="312" y="1067"/>
                  <a:pt x="311" y="1072"/>
                  <a:pt x="306" y="1072"/>
                </a:cubicBezTo>
                <a:cubicBezTo>
                  <a:pt x="301" y="1073"/>
                  <a:pt x="286" y="1076"/>
                  <a:pt x="279" y="1075"/>
                </a:cubicBezTo>
                <a:cubicBezTo>
                  <a:pt x="271" y="1073"/>
                  <a:pt x="255" y="1068"/>
                  <a:pt x="250" y="1062"/>
                </a:cubicBezTo>
                <a:cubicBezTo>
                  <a:pt x="245" y="1056"/>
                  <a:pt x="246" y="1049"/>
                  <a:pt x="246" y="1049"/>
                </a:cubicBezTo>
                <a:cubicBezTo>
                  <a:pt x="246" y="1049"/>
                  <a:pt x="246" y="1043"/>
                  <a:pt x="245" y="1041"/>
                </a:cubicBezTo>
                <a:cubicBezTo>
                  <a:pt x="244" y="1040"/>
                  <a:pt x="239" y="1041"/>
                  <a:pt x="239" y="1041"/>
                </a:cubicBezTo>
                <a:cubicBezTo>
                  <a:pt x="239" y="1041"/>
                  <a:pt x="232" y="1037"/>
                  <a:pt x="228" y="1034"/>
                </a:cubicBezTo>
                <a:cubicBezTo>
                  <a:pt x="224" y="1031"/>
                  <a:pt x="226" y="1024"/>
                  <a:pt x="226" y="1024"/>
                </a:cubicBezTo>
                <a:cubicBezTo>
                  <a:pt x="226" y="1013"/>
                  <a:pt x="226" y="1013"/>
                  <a:pt x="226" y="1013"/>
                </a:cubicBezTo>
                <a:cubicBezTo>
                  <a:pt x="226" y="1013"/>
                  <a:pt x="225" y="1009"/>
                  <a:pt x="225" y="1006"/>
                </a:cubicBezTo>
                <a:cubicBezTo>
                  <a:pt x="225" y="1003"/>
                  <a:pt x="226" y="999"/>
                  <a:pt x="226" y="999"/>
                </a:cubicBezTo>
                <a:cubicBezTo>
                  <a:pt x="226" y="999"/>
                  <a:pt x="224" y="995"/>
                  <a:pt x="221" y="991"/>
                </a:cubicBezTo>
                <a:cubicBezTo>
                  <a:pt x="218" y="987"/>
                  <a:pt x="211" y="971"/>
                  <a:pt x="211" y="963"/>
                </a:cubicBezTo>
                <a:cubicBezTo>
                  <a:pt x="211" y="955"/>
                  <a:pt x="215" y="940"/>
                  <a:pt x="214" y="934"/>
                </a:cubicBezTo>
                <a:cubicBezTo>
                  <a:pt x="214" y="928"/>
                  <a:pt x="210" y="914"/>
                  <a:pt x="208" y="886"/>
                </a:cubicBezTo>
                <a:cubicBezTo>
                  <a:pt x="205" y="858"/>
                  <a:pt x="199" y="805"/>
                  <a:pt x="194" y="788"/>
                </a:cubicBezTo>
                <a:cubicBezTo>
                  <a:pt x="189" y="771"/>
                  <a:pt x="190" y="730"/>
                  <a:pt x="187" y="714"/>
                </a:cubicBezTo>
                <a:cubicBezTo>
                  <a:pt x="184" y="697"/>
                  <a:pt x="179" y="667"/>
                  <a:pt x="179" y="667"/>
                </a:cubicBezTo>
                <a:cubicBezTo>
                  <a:pt x="179" y="667"/>
                  <a:pt x="175" y="712"/>
                  <a:pt x="169" y="725"/>
                </a:cubicBezTo>
                <a:cubicBezTo>
                  <a:pt x="163" y="737"/>
                  <a:pt x="165" y="754"/>
                  <a:pt x="163" y="763"/>
                </a:cubicBezTo>
                <a:cubicBezTo>
                  <a:pt x="161" y="772"/>
                  <a:pt x="157" y="791"/>
                  <a:pt x="157" y="791"/>
                </a:cubicBezTo>
                <a:cubicBezTo>
                  <a:pt x="157" y="791"/>
                  <a:pt x="155" y="826"/>
                  <a:pt x="156" y="836"/>
                </a:cubicBezTo>
                <a:cubicBezTo>
                  <a:pt x="157" y="845"/>
                  <a:pt x="161" y="861"/>
                  <a:pt x="160" y="870"/>
                </a:cubicBezTo>
                <a:cubicBezTo>
                  <a:pt x="158" y="880"/>
                  <a:pt x="157" y="922"/>
                  <a:pt x="154" y="926"/>
                </a:cubicBezTo>
                <a:cubicBezTo>
                  <a:pt x="152" y="930"/>
                  <a:pt x="151" y="940"/>
                  <a:pt x="151" y="940"/>
                </a:cubicBezTo>
                <a:cubicBezTo>
                  <a:pt x="151" y="940"/>
                  <a:pt x="154" y="950"/>
                  <a:pt x="155" y="956"/>
                </a:cubicBezTo>
                <a:cubicBezTo>
                  <a:pt x="155" y="961"/>
                  <a:pt x="160" y="986"/>
                  <a:pt x="157" y="994"/>
                </a:cubicBezTo>
                <a:cubicBezTo>
                  <a:pt x="155" y="998"/>
                  <a:pt x="152" y="1000"/>
                  <a:pt x="152" y="1000"/>
                </a:cubicBezTo>
                <a:cubicBezTo>
                  <a:pt x="152" y="1000"/>
                  <a:pt x="152" y="1002"/>
                  <a:pt x="153" y="1005"/>
                </a:cubicBezTo>
                <a:cubicBezTo>
                  <a:pt x="154" y="1008"/>
                  <a:pt x="153" y="1012"/>
                  <a:pt x="153" y="1012"/>
                </a:cubicBezTo>
                <a:cubicBezTo>
                  <a:pt x="153" y="1012"/>
                  <a:pt x="154" y="1013"/>
                  <a:pt x="154" y="1019"/>
                </a:cubicBezTo>
                <a:cubicBezTo>
                  <a:pt x="154" y="1025"/>
                  <a:pt x="155" y="1034"/>
                  <a:pt x="155" y="1034"/>
                </a:cubicBezTo>
                <a:cubicBezTo>
                  <a:pt x="155" y="1034"/>
                  <a:pt x="155" y="1039"/>
                  <a:pt x="150" y="1042"/>
                </a:cubicBezTo>
                <a:cubicBezTo>
                  <a:pt x="146" y="1046"/>
                  <a:pt x="144" y="1047"/>
                  <a:pt x="144" y="1047"/>
                </a:cubicBezTo>
                <a:cubicBezTo>
                  <a:pt x="138" y="1047"/>
                  <a:pt x="138" y="1047"/>
                  <a:pt x="138" y="1047"/>
                </a:cubicBezTo>
                <a:cubicBezTo>
                  <a:pt x="138" y="1047"/>
                  <a:pt x="137" y="1050"/>
                  <a:pt x="137" y="1055"/>
                </a:cubicBezTo>
                <a:cubicBezTo>
                  <a:pt x="137" y="1061"/>
                  <a:pt x="130" y="1068"/>
                  <a:pt x="127" y="1071"/>
                </a:cubicBezTo>
                <a:cubicBezTo>
                  <a:pt x="124" y="1074"/>
                  <a:pt x="116" y="1080"/>
                  <a:pt x="106" y="1080"/>
                </a:cubicBezTo>
                <a:cubicBezTo>
                  <a:pt x="96" y="1080"/>
                  <a:pt x="83" y="1078"/>
                  <a:pt x="79" y="1076"/>
                </a:cubicBezTo>
                <a:cubicBezTo>
                  <a:pt x="74" y="1074"/>
                  <a:pt x="73" y="1071"/>
                  <a:pt x="73" y="1068"/>
                </a:cubicBezTo>
                <a:cubicBezTo>
                  <a:pt x="74" y="1065"/>
                  <a:pt x="73" y="1059"/>
                  <a:pt x="73" y="1059"/>
                </a:cubicBezTo>
                <a:cubicBezTo>
                  <a:pt x="73" y="1059"/>
                  <a:pt x="75" y="1047"/>
                  <a:pt x="80" y="1039"/>
                </a:cubicBezTo>
                <a:cubicBezTo>
                  <a:pt x="86" y="1031"/>
                  <a:pt x="91" y="1025"/>
                  <a:pt x="93" y="1020"/>
                </a:cubicBezTo>
                <a:cubicBezTo>
                  <a:pt x="94" y="1015"/>
                  <a:pt x="98" y="1009"/>
                  <a:pt x="98" y="1009"/>
                </a:cubicBezTo>
                <a:cubicBezTo>
                  <a:pt x="98" y="1009"/>
                  <a:pt x="95" y="1008"/>
                  <a:pt x="94" y="1005"/>
                </a:cubicBezTo>
                <a:cubicBezTo>
                  <a:pt x="93" y="1002"/>
                  <a:pt x="92" y="985"/>
                  <a:pt x="92" y="985"/>
                </a:cubicBezTo>
                <a:cubicBezTo>
                  <a:pt x="92" y="985"/>
                  <a:pt x="85" y="978"/>
                  <a:pt x="87" y="963"/>
                </a:cubicBezTo>
                <a:cubicBezTo>
                  <a:pt x="88" y="954"/>
                  <a:pt x="85" y="942"/>
                  <a:pt x="85" y="942"/>
                </a:cubicBezTo>
                <a:cubicBezTo>
                  <a:pt x="85" y="942"/>
                  <a:pt x="82" y="930"/>
                  <a:pt x="81" y="922"/>
                </a:cubicBezTo>
                <a:cubicBezTo>
                  <a:pt x="80" y="914"/>
                  <a:pt x="74" y="894"/>
                  <a:pt x="74" y="863"/>
                </a:cubicBezTo>
                <a:cubicBezTo>
                  <a:pt x="74" y="832"/>
                  <a:pt x="73" y="780"/>
                  <a:pt x="72" y="768"/>
                </a:cubicBezTo>
                <a:cubicBezTo>
                  <a:pt x="71" y="756"/>
                  <a:pt x="71" y="675"/>
                  <a:pt x="69" y="657"/>
                </a:cubicBezTo>
                <a:cubicBezTo>
                  <a:pt x="66" y="639"/>
                  <a:pt x="61" y="587"/>
                  <a:pt x="61" y="587"/>
                </a:cubicBezTo>
                <a:cubicBezTo>
                  <a:pt x="61" y="587"/>
                  <a:pt x="49" y="581"/>
                  <a:pt x="49" y="576"/>
                </a:cubicBezTo>
                <a:cubicBezTo>
                  <a:pt x="49" y="576"/>
                  <a:pt x="56" y="507"/>
                  <a:pt x="58" y="496"/>
                </a:cubicBezTo>
                <a:cubicBezTo>
                  <a:pt x="60" y="485"/>
                  <a:pt x="64" y="468"/>
                  <a:pt x="64" y="468"/>
                </a:cubicBezTo>
                <a:cubicBezTo>
                  <a:pt x="64" y="468"/>
                  <a:pt x="60" y="466"/>
                  <a:pt x="61" y="463"/>
                </a:cubicBezTo>
                <a:cubicBezTo>
                  <a:pt x="62" y="459"/>
                  <a:pt x="65" y="437"/>
                  <a:pt x="65" y="437"/>
                </a:cubicBezTo>
                <a:cubicBezTo>
                  <a:pt x="70" y="408"/>
                  <a:pt x="70" y="408"/>
                  <a:pt x="70" y="408"/>
                </a:cubicBezTo>
                <a:lnTo>
                  <a:pt x="65" y="40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Freeform 52"/>
          <p:cNvSpPr>
            <a:spLocks noEditPoints="1"/>
          </p:cNvSpPr>
          <p:nvPr userDrawn="1"/>
        </p:nvSpPr>
        <p:spPr bwMode="auto">
          <a:xfrm>
            <a:off x="3351213" y="4289425"/>
            <a:ext cx="971550" cy="2447925"/>
          </a:xfrm>
          <a:custGeom>
            <a:avLst/>
            <a:gdLst>
              <a:gd name="T0" fmla="*/ 2147483646 w 542"/>
              <a:gd name="T1" fmla="*/ 2147483646 h 1365"/>
              <a:gd name="T2" fmla="*/ 2147483646 w 542"/>
              <a:gd name="T3" fmla="*/ 2147483646 h 1365"/>
              <a:gd name="T4" fmla="*/ 2147483646 w 542"/>
              <a:gd name="T5" fmla="*/ 2147483646 h 1365"/>
              <a:gd name="T6" fmla="*/ 2147483646 w 542"/>
              <a:gd name="T7" fmla="*/ 2147483646 h 1365"/>
              <a:gd name="T8" fmla="*/ 2147483646 w 542"/>
              <a:gd name="T9" fmla="*/ 2147483646 h 1365"/>
              <a:gd name="T10" fmla="*/ 2147483646 w 542"/>
              <a:gd name="T11" fmla="*/ 2147483646 h 1365"/>
              <a:gd name="T12" fmla="*/ 2147483646 w 542"/>
              <a:gd name="T13" fmla="*/ 2147483646 h 1365"/>
              <a:gd name="T14" fmla="*/ 2147483646 w 542"/>
              <a:gd name="T15" fmla="*/ 2147483646 h 1365"/>
              <a:gd name="T16" fmla="*/ 2147483646 w 542"/>
              <a:gd name="T17" fmla="*/ 2147483646 h 1365"/>
              <a:gd name="T18" fmla="*/ 2147483646 w 542"/>
              <a:gd name="T19" fmla="*/ 2147483646 h 1365"/>
              <a:gd name="T20" fmla="*/ 2147483646 w 542"/>
              <a:gd name="T21" fmla="*/ 2147483646 h 1365"/>
              <a:gd name="T22" fmla="*/ 2147483646 w 542"/>
              <a:gd name="T23" fmla="*/ 2147483646 h 1365"/>
              <a:gd name="T24" fmla="*/ 2147483646 w 542"/>
              <a:gd name="T25" fmla="*/ 2147483646 h 1365"/>
              <a:gd name="T26" fmla="*/ 2147483646 w 542"/>
              <a:gd name="T27" fmla="*/ 2147483646 h 1365"/>
              <a:gd name="T28" fmla="*/ 2147483646 w 542"/>
              <a:gd name="T29" fmla="*/ 2147483646 h 1365"/>
              <a:gd name="T30" fmla="*/ 2147483646 w 542"/>
              <a:gd name="T31" fmla="*/ 2147483646 h 1365"/>
              <a:gd name="T32" fmla="*/ 2147483646 w 542"/>
              <a:gd name="T33" fmla="*/ 2147483646 h 1365"/>
              <a:gd name="T34" fmla="*/ 2147483646 w 542"/>
              <a:gd name="T35" fmla="*/ 2147483646 h 1365"/>
              <a:gd name="T36" fmla="*/ 2147483646 w 542"/>
              <a:gd name="T37" fmla="*/ 2147483646 h 1365"/>
              <a:gd name="T38" fmla="*/ 2147483646 w 542"/>
              <a:gd name="T39" fmla="*/ 2147483646 h 1365"/>
              <a:gd name="T40" fmla="*/ 2147483646 w 542"/>
              <a:gd name="T41" fmla="*/ 2147483646 h 1365"/>
              <a:gd name="T42" fmla="*/ 2147483646 w 542"/>
              <a:gd name="T43" fmla="*/ 2147483646 h 1365"/>
              <a:gd name="T44" fmla="*/ 2147483646 w 542"/>
              <a:gd name="T45" fmla="*/ 2147483646 h 1365"/>
              <a:gd name="T46" fmla="*/ 2147483646 w 542"/>
              <a:gd name="T47" fmla="*/ 2147483646 h 1365"/>
              <a:gd name="T48" fmla="*/ 2147483646 w 542"/>
              <a:gd name="T49" fmla="*/ 2147483646 h 1365"/>
              <a:gd name="T50" fmla="*/ 2147483646 w 542"/>
              <a:gd name="T51" fmla="*/ 2147483646 h 1365"/>
              <a:gd name="T52" fmla="*/ 2147483646 w 542"/>
              <a:gd name="T53" fmla="*/ 2147483646 h 1365"/>
              <a:gd name="T54" fmla="*/ 2147483646 w 542"/>
              <a:gd name="T55" fmla="*/ 2147483646 h 1365"/>
              <a:gd name="T56" fmla="*/ 2147483646 w 542"/>
              <a:gd name="T57" fmla="*/ 2147483646 h 1365"/>
              <a:gd name="T58" fmla="*/ 2147483646 w 542"/>
              <a:gd name="T59" fmla="*/ 2147483646 h 1365"/>
              <a:gd name="T60" fmla="*/ 2147483646 w 542"/>
              <a:gd name="T61" fmla="*/ 2147483646 h 1365"/>
              <a:gd name="T62" fmla="*/ 2147483646 w 542"/>
              <a:gd name="T63" fmla="*/ 2147483646 h 1365"/>
              <a:gd name="T64" fmla="*/ 2147483646 w 542"/>
              <a:gd name="T65" fmla="*/ 2147483646 h 1365"/>
              <a:gd name="T66" fmla="*/ 2147483646 w 542"/>
              <a:gd name="T67" fmla="*/ 2147483646 h 1365"/>
              <a:gd name="T68" fmla="*/ 2147483646 w 542"/>
              <a:gd name="T69" fmla="*/ 2147483646 h 1365"/>
              <a:gd name="T70" fmla="*/ 2147483646 w 542"/>
              <a:gd name="T71" fmla="*/ 2147483646 h 1365"/>
              <a:gd name="T72" fmla="*/ 2147483646 w 542"/>
              <a:gd name="T73" fmla="*/ 2147483646 h 1365"/>
              <a:gd name="T74" fmla="*/ 2147483646 w 542"/>
              <a:gd name="T75" fmla="*/ 2147483646 h 1365"/>
              <a:gd name="T76" fmla="*/ 2147483646 w 542"/>
              <a:gd name="T77" fmla="*/ 2147483646 h 1365"/>
              <a:gd name="T78" fmla="*/ 2147483646 w 542"/>
              <a:gd name="T79" fmla="*/ 2147483646 h 1365"/>
              <a:gd name="T80" fmla="*/ 2147483646 w 542"/>
              <a:gd name="T81" fmla="*/ 2147483646 h 1365"/>
              <a:gd name="T82" fmla="*/ 2147483646 w 542"/>
              <a:gd name="T83" fmla="*/ 2147483646 h 1365"/>
              <a:gd name="T84" fmla="*/ 2147483646 w 542"/>
              <a:gd name="T85" fmla="*/ 2147483646 h 1365"/>
              <a:gd name="T86" fmla="*/ 2147483646 w 542"/>
              <a:gd name="T87" fmla="*/ 2147483646 h 1365"/>
              <a:gd name="T88" fmla="*/ 2147483646 w 542"/>
              <a:gd name="T89" fmla="*/ 2147483646 h 1365"/>
              <a:gd name="T90" fmla="*/ 2147483646 w 542"/>
              <a:gd name="T91" fmla="*/ 2147483646 h 1365"/>
              <a:gd name="T92" fmla="*/ 2147483646 w 542"/>
              <a:gd name="T93" fmla="*/ 2147483646 h 1365"/>
              <a:gd name="T94" fmla="*/ 2147483646 w 542"/>
              <a:gd name="T95" fmla="*/ 2147483646 h 13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1365">
                <a:moveTo>
                  <a:pt x="537" y="314"/>
                </a:moveTo>
                <a:cubicBezTo>
                  <a:pt x="537" y="314"/>
                  <a:pt x="539" y="311"/>
                  <a:pt x="538" y="304"/>
                </a:cubicBezTo>
                <a:cubicBezTo>
                  <a:pt x="536" y="297"/>
                  <a:pt x="529" y="292"/>
                  <a:pt x="529" y="292"/>
                </a:cubicBezTo>
                <a:cubicBezTo>
                  <a:pt x="526" y="282"/>
                  <a:pt x="526" y="282"/>
                  <a:pt x="526" y="282"/>
                </a:cubicBezTo>
                <a:cubicBezTo>
                  <a:pt x="522" y="276"/>
                  <a:pt x="515" y="268"/>
                  <a:pt x="515" y="268"/>
                </a:cubicBezTo>
                <a:cubicBezTo>
                  <a:pt x="515" y="268"/>
                  <a:pt x="510" y="259"/>
                  <a:pt x="507" y="255"/>
                </a:cubicBezTo>
                <a:cubicBezTo>
                  <a:pt x="505" y="251"/>
                  <a:pt x="495" y="241"/>
                  <a:pt x="490" y="238"/>
                </a:cubicBezTo>
                <a:cubicBezTo>
                  <a:pt x="485" y="235"/>
                  <a:pt x="463" y="205"/>
                  <a:pt x="462" y="202"/>
                </a:cubicBezTo>
                <a:cubicBezTo>
                  <a:pt x="460" y="200"/>
                  <a:pt x="443" y="173"/>
                  <a:pt x="439" y="168"/>
                </a:cubicBezTo>
                <a:cubicBezTo>
                  <a:pt x="436" y="163"/>
                  <a:pt x="427" y="168"/>
                  <a:pt x="427" y="168"/>
                </a:cubicBezTo>
                <a:cubicBezTo>
                  <a:pt x="426" y="166"/>
                  <a:pt x="426" y="166"/>
                  <a:pt x="426" y="166"/>
                </a:cubicBezTo>
                <a:cubicBezTo>
                  <a:pt x="426" y="166"/>
                  <a:pt x="425" y="161"/>
                  <a:pt x="424" y="157"/>
                </a:cubicBezTo>
                <a:cubicBezTo>
                  <a:pt x="423" y="152"/>
                  <a:pt x="421" y="136"/>
                  <a:pt x="420" y="128"/>
                </a:cubicBezTo>
                <a:cubicBezTo>
                  <a:pt x="420" y="120"/>
                  <a:pt x="415" y="118"/>
                  <a:pt x="412" y="116"/>
                </a:cubicBezTo>
                <a:cubicBezTo>
                  <a:pt x="409" y="114"/>
                  <a:pt x="402" y="112"/>
                  <a:pt x="402" y="112"/>
                </a:cubicBezTo>
                <a:cubicBezTo>
                  <a:pt x="402" y="112"/>
                  <a:pt x="395" y="103"/>
                  <a:pt x="392" y="101"/>
                </a:cubicBezTo>
                <a:cubicBezTo>
                  <a:pt x="387" y="100"/>
                  <a:pt x="377" y="102"/>
                  <a:pt x="372" y="102"/>
                </a:cubicBezTo>
                <a:cubicBezTo>
                  <a:pt x="368" y="101"/>
                  <a:pt x="367" y="106"/>
                  <a:pt x="367" y="106"/>
                </a:cubicBezTo>
                <a:cubicBezTo>
                  <a:pt x="367" y="106"/>
                  <a:pt x="364" y="102"/>
                  <a:pt x="366" y="98"/>
                </a:cubicBezTo>
                <a:cubicBezTo>
                  <a:pt x="368" y="93"/>
                  <a:pt x="375" y="77"/>
                  <a:pt x="373" y="53"/>
                </a:cubicBezTo>
                <a:cubicBezTo>
                  <a:pt x="372" y="30"/>
                  <a:pt x="353" y="27"/>
                  <a:pt x="353" y="27"/>
                </a:cubicBezTo>
                <a:cubicBezTo>
                  <a:pt x="353" y="27"/>
                  <a:pt x="353" y="25"/>
                  <a:pt x="350" y="22"/>
                </a:cubicBezTo>
                <a:cubicBezTo>
                  <a:pt x="347" y="20"/>
                  <a:pt x="339" y="20"/>
                  <a:pt x="339" y="20"/>
                </a:cubicBezTo>
                <a:cubicBezTo>
                  <a:pt x="339" y="20"/>
                  <a:pt x="336" y="15"/>
                  <a:pt x="334" y="15"/>
                </a:cubicBezTo>
                <a:cubicBezTo>
                  <a:pt x="332" y="15"/>
                  <a:pt x="324" y="13"/>
                  <a:pt x="319" y="11"/>
                </a:cubicBezTo>
                <a:cubicBezTo>
                  <a:pt x="315" y="9"/>
                  <a:pt x="305" y="6"/>
                  <a:pt x="305" y="6"/>
                </a:cubicBezTo>
                <a:cubicBezTo>
                  <a:pt x="305" y="6"/>
                  <a:pt x="303" y="4"/>
                  <a:pt x="301" y="3"/>
                </a:cubicBezTo>
                <a:cubicBezTo>
                  <a:pt x="298" y="3"/>
                  <a:pt x="293" y="4"/>
                  <a:pt x="293" y="4"/>
                </a:cubicBezTo>
                <a:cubicBezTo>
                  <a:pt x="293" y="4"/>
                  <a:pt x="291" y="2"/>
                  <a:pt x="285" y="1"/>
                </a:cubicBezTo>
                <a:cubicBezTo>
                  <a:pt x="279" y="0"/>
                  <a:pt x="271" y="3"/>
                  <a:pt x="271" y="3"/>
                </a:cubicBezTo>
                <a:cubicBezTo>
                  <a:pt x="271" y="3"/>
                  <a:pt x="268" y="4"/>
                  <a:pt x="261" y="4"/>
                </a:cubicBezTo>
                <a:cubicBezTo>
                  <a:pt x="254" y="4"/>
                  <a:pt x="242" y="16"/>
                  <a:pt x="233" y="21"/>
                </a:cubicBezTo>
                <a:cubicBezTo>
                  <a:pt x="225" y="27"/>
                  <a:pt x="218" y="53"/>
                  <a:pt x="218" y="62"/>
                </a:cubicBezTo>
                <a:cubicBezTo>
                  <a:pt x="217" y="72"/>
                  <a:pt x="206" y="94"/>
                  <a:pt x="202" y="100"/>
                </a:cubicBezTo>
                <a:cubicBezTo>
                  <a:pt x="199" y="107"/>
                  <a:pt x="198" y="125"/>
                  <a:pt x="200" y="134"/>
                </a:cubicBezTo>
                <a:cubicBezTo>
                  <a:pt x="201" y="143"/>
                  <a:pt x="194" y="162"/>
                  <a:pt x="194" y="167"/>
                </a:cubicBezTo>
                <a:cubicBezTo>
                  <a:pt x="193" y="173"/>
                  <a:pt x="194" y="190"/>
                  <a:pt x="190" y="198"/>
                </a:cubicBezTo>
                <a:cubicBezTo>
                  <a:pt x="187" y="207"/>
                  <a:pt x="177" y="218"/>
                  <a:pt x="177" y="218"/>
                </a:cubicBezTo>
                <a:cubicBezTo>
                  <a:pt x="177" y="218"/>
                  <a:pt x="159" y="222"/>
                  <a:pt x="154" y="224"/>
                </a:cubicBezTo>
                <a:cubicBezTo>
                  <a:pt x="149" y="226"/>
                  <a:pt x="131" y="235"/>
                  <a:pt x="131" y="235"/>
                </a:cubicBezTo>
                <a:cubicBezTo>
                  <a:pt x="131" y="235"/>
                  <a:pt x="126" y="238"/>
                  <a:pt x="125" y="241"/>
                </a:cubicBezTo>
                <a:cubicBezTo>
                  <a:pt x="125" y="244"/>
                  <a:pt x="123" y="258"/>
                  <a:pt x="120" y="261"/>
                </a:cubicBezTo>
                <a:cubicBezTo>
                  <a:pt x="116" y="264"/>
                  <a:pt x="105" y="283"/>
                  <a:pt x="100" y="290"/>
                </a:cubicBezTo>
                <a:cubicBezTo>
                  <a:pt x="96" y="296"/>
                  <a:pt x="90" y="304"/>
                  <a:pt x="88" y="304"/>
                </a:cubicBezTo>
                <a:cubicBezTo>
                  <a:pt x="87" y="305"/>
                  <a:pt x="76" y="320"/>
                  <a:pt x="74" y="323"/>
                </a:cubicBezTo>
                <a:cubicBezTo>
                  <a:pt x="73" y="325"/>
                  <a:pt x="61" y="333"/>
                  <a:pt x="50" y="345"/>
                </a:cubicBezTo>
                <a:cubicBezTo>
                  <a:pt x="39" y="357"/>
                  <a:pt x="14" y="399"/>
                  <a:pt x="9" y="404"/>
                </a:cubicBezTo>
                <a:cubicBezTo>
                  <a:pt x="5" y="409"/>
                  <a:pt x="0" y="424"/>
                  <a:pt x="2" y="430"/>
                </a:cubicBezTo>
                <a:cubicBezTo>
                  <a:pt x="4" y="436"/>
                  <a:pt x="19" y="464"/>
                  <a:pt x="24" y="467"/>
                </a:cubicBezTo>
                <a:cubicBezTo>
                  <a:pt x="28" y="470"/>
                  <a:pt x="34" y="482"/>
                  <a:pt x="40" y="490"/>
                </a:cubicBezTo>
                <a:cubicBezTo>
                  <a:pt x="46" y="498"/>
                  <a:pt x="72" y="529"/>
                  <a:pt x="77" y="532"/>
                </a:cubicBezTo>
                <a:cubicBezTo>
                  <a:pt x="82" y="536"/>
                  <a:pt x="98" y="553"/>
                  <a:pt x="109" y="562"/>
                </a:cubicBezTo>
                <a:cubicBezTo>
                  <a:pt x="120" y="570"/>
                  <a:pt x="154" y="587"/>
                  <a:pt x="158" y="588"/>
                </a:cubicBezTo>
                <a:cubicBezTo>
                  <a:pt x="162" y="589"/>
                  <a:pt x="172" y="579"/>
                  <a:pt x="172" y="579"/>
                </a:cubicBezTo>
                <a:cubicBezTo>
                  <a:pt x="178" y="574"/>
                  <a:pt x="182" y="568"/>
                  <a:pt x="182" y="568"/>
                </a:cubicBezTo>
                <a:cubicBezTo>
                  <a:pt x="188" y="567"/>
                  <a:pt x="188" y="567"/>
                  <a:pt x="188" y="567"/>
                </a:cubicBezTo>
                <a:cubicBezTo>
                  <a:pt x="188" y="567"/>
                  <a:pt x="192" y="565"/>
                  <a:pt x="192" y="568"/>
                </a:cubicBezTo>
                <a:cubicBezTo>
                  <a:pt x="191" y="570"/>
                  <a:pt x="194" y="589"/>
                  <a:pt x="192" y="592"/>
                </a:cubicBezTo>
                <a:cubicBezTo>
                  <a:pt x="190" y="596"/>
                  <a:pt x="185" y="624"/>
                  <a:pt x="185" y="629"/>
                </a:cubicBezTo>
                <a:cubicBezTo>
                  <a:pt x="186" y="633"/>
                  <a:pt x="189" y="636"/>
                  <a:pt x="189" y="636"/>
                </a:cubicBezTo>
                <a:cubicBezTo>
                  <a:pt x="189" y="636"/>
                  <a:pt x="186" y="642"/>
                  <a:pt x="185" y="651"/>
                </a:cubicBezTo>
                <a:cubicBezTo>
                  <a:pt x="184" y="660"/>
                  <a:pt x="181" y="688"/>
                  <a:pt x="184" y="708"/>
                </a:cubicBezTo>
                <a:cubicBezTo>
                  <a:pt x="187" y="727"/>
                  <a:pt x="181" y="775"/>
                  <a:pt x="180" y="803"/>
                </a:cubicBezTo>
                <a:cubicBezTo>
                  <a:pt x="179" y="830"/>
                  <a:pt x="167" y="907"/>
                  <a:pt x="167" y="907"/>
                </a:cubicBezTo>
                <a:cubicBezTo>
                  <a:pt x="167" y="912"/>
                  <a:pt x="188" y="916"/>
                  <a:pt x="196" y="917"/>
                </a:cubicBezTo>
                <a:cubicBezTo>
                  <a:pt x="205" y="918"/>
                  <a:pt x="218" y="920"/>
                  <a:pt x="218" y="920"/>
                </a:cubicBezTo>
                <a:cubicBezTo>
                  <a:pt x="218" y="920"/>
                  <a:pt x="220" y="940"/>
                  <a:pt x="220" y="952"/>
                </a:cubicBezTo>
                <a:cubicBezTo>
                  <a:pt x="220" y="963"/>
                  <a:pt x="213" y="1029"/>
                  <a:pt x="215" y="1055"/>
                </a:cubicBezTo>
                <a:cubicBezTo>
                  <a:pt x="219" y="1107"/>
                  <a:pt x="228" y="1159"/>
                  <a:pt x="234" y="1180"/>
                </a:cubicBezTo>
                <a:cubicBezTo>
                  <a:pt x="240" y="1202"/>
                  <a:pt x="247" y="1230"/>
                  <a:pt x="246" y="1244"/>
                </a:cubicBezTo>
                <a:cubicBezTo>
                  <a:pt x="244" y="1259"/>
                  <a:pt x="247" y="1271"/>
                  <a:pt x="247" y="1271"/>
                </a:cubicBezTo>
                <a:cubicBezTo>
                  <a:pt x="247" y="1271"/>
                  <a:pt x="246" y="1275"/>
                  <a:pt x="244" y="1278"/>
                </a:cubicBezTo>
                <a:cubicBezTo>
                  <a:pt x="241" y="1281"/>
                  <a:pt x="240" y="1287"/>
                  <a:pt x="240" y="1287"/>
                </a:cubicBezTo>
                <a:cubicBezTo>
                  <a:pt x="240" y="1287"/>
                  <a:pt x="238" y="1288"/>
                  <a:pt x="237" y="1288"/>
                </a:cubicBezTo>
                <a:cubicBezTo>
                  <a:pt x="236" y="1288"/>
                  <a:pt x="233" y="1294"/>
                  <a:pt x="231" y="1296"/>
                </a:cubicBezTo>
                <a:cubicBezTo>
                  <a:pt x="229" y="1298"/>
                  <a:pt x="228" y="1303"/>
                  <a:pt x="228" y="1303"/>
                </a:cubicBezTo>
                <a:cubicBezTo>
                  <a:pt x="228" y="1303"/>
                  <a:pt x="226" y="1303"/>
                  <a:pt x="226" y="1310"/>
                </a:cubicBezTo>
                <a:cubicBezTo>
                  <a:pt x="225" y="1318"/>
                  <a:pt x="233" y="1331"/>
                  <a:pt x="237" y="1333"/>
                </a:cubicBezTo>
                <a:cubicBezTo>
                  <a:pt x="242" y="1336"/>
                  <a:pt x="262" y="1332"/>
                  <a:pt x="262" y="1332"/>
                </a:cubicBezTo>
                <a:cubicBezTo>
                  <a:pt x="262" y="1332"/>
                  <a:pt x="263" y="1330"/>
                  <a:pt x="266" y="1334"/>
                </a:cubicBezTo>
                <a:cubicBezTo>
                  <a:pt x="268" y="1339"/>
                  <a:pt x="273" y="1353"/>
                  <a:pt x="271" y="1356"/>
                </a:cubicBezTo>
                <a:cubicBezTo>
                  <a:pt x="269" y="1360"/>
                  <a:pt x="271" y="1365"/>
                  <a:pt x="277" y="1364"/>
                </a:cubicBezTo>
                <a:cubicBezTo>
                  <a:pt x="284" y="1363"/>
                  <a:pt x="283" y="1360"/>
                  <a:pt x="283" y="1358"/>
                </a:cubicBezTo>
                <a:cubicBezTo>
                  <a:pt x="283" y="1356"/>
                  <a:pt x="281" y="1336"/>
                  <a:pt x="291" y="1324"/>
                </a:cubicBezTo>
                <a:cubicBezTo>
                  <a:pt x="294" y="1320"/>
                  <a:pt x="298" y="1314"/>
                  <a:pt x="298" y="1303"/>
                </a:cubicBezTo>
                <a:cubicBezTo>
                  <a:pt x="299" y="1298"/>
                  <a:pt x="293" y="1286"/>
                  <a:pt x="291" y="1277"/>
                </a:cubicBezTo>
                <a:cubicBezTo>
                  <a:pt x="290" y="1268"/>
                  <a:pt x="293" y="1256"/>
                  <a:pt x="292" y="1248"/>
                </a:cubicBezTo>
                <a:cubicBezTo>
                  <a:pt x="292" y="1239"/>
                  <a:pt x="286" y="1235"/>
                  <a:pt x="286" y="1222"/>
                </a:cubicBezTo>
                <a:cubicBezTo>
                  <a:pt x="286" y="1209"/>
                  <a:pt x="297" y="1114"/>
                  <a:pt x="297" y="1088"/>
                </a:cubicBezTo>
                <a:cubicBezTo>
                  <a:pt x="297" y="1063"/>
                  <a:pt x="292" y="1041"/>
                  <a:pt x="291" y="1019"/>
                </a:cubicBezTo>
                <a:cubicBezTo>
                  <a:pt x="290" y="998"/>
                  <a:pt x="295" y="976"/>
                  <a:pt x="300" y="958"/>
                </a:cubicBezTo>
                <a:cubicBezTo>
                  <a:pt x="305" y="940"/>
                  <a:pt x="304" y="922"/>
                  <a:pt x="304" y="922"/>
                </a:cubicBezTo>
                <a:cubicBezTo>
                  <a:pt x="304" y="922"/>
                  <a:pt x="319" y="919"/>
                  <a:pt x="331" y="916"/>
                </a:cubicBezTo>
                <a:cubicBezTo>
                  <a:pt x="342" y="914"/>
                  <a:pt x="367" y="912"/>
                  <a:pt x="367" y="912"/>
                </a:cubicBezTo>
                <a:cubicBezTo>
                  <a:pt x="367" y="912"/>
                  <a:pt x="368" y="921"/>
                  <a:pt x="369" y="925"/>
                </a:cubicBezTo>
                <a:cubicBezTo>
                  <a:pt x="371" y="929"/>
                  <a:pt x="376" y="941"/>
                  <a:pt x="378" y="950"/>
                </a:cubicBezTo>
                <a:cubicBezTo>
                  <a:pt x="381" y="959"/>
                  <a:pt x="384" y="974"/>
                  <a:pt x="384" y="992"/>
                </a:cubicBezTo>
                <a:cubicBezTo>
                  <a:pt x="384" y="1011"/>
                  <a:pt x="385" y="1064"/>
                  <a:pt x="393" y="1093"/>
                </a:cubicBezTo>
                <a:cubicBezTo>
                  <a:pt x="402" y="1121"/>
                  <a:pt x="414" y="1186"/>
                  <a:pt x="414" y="1186"/>
                </a:cubicBezTo>
                <a:cubicBezTo>
                  <a:pt x="417" y="1206"/>
                  <a:pt x="415" y="1233"/>
                  <a:pt x="415" y="1233"/>
                </a:cubicBezTo>
                <a:cubicBezTo>
                  <a:pt x="415" y="1233"/>
                  <a:pt x="413" y="1233"/>
                  <a:pt x="413" y="1235"/>
                </a:cubicBezTo>
                <a:cubicBezTo>
                  <a:pt x="412" y="1242"/>
                  <a:pt x="407" y="1250"/>
                  <a:pt x="405" y="1262"/>
                </a:cubicBezTo>
                <a:cubicBezTo>
                  <a:pt x="404" y="1273"/>
                  <a:pt x="414" y="1282"/>
                  <a:pt x="418" y="1284"/>
                </a:cubicBezTo>
                <a:cubicBezTo>
                  <a:pt x="423" y="1286"/>
                  <a:pt x="429" y="1309"/>
                  <a:pt x="428" y="1313"/>
                </a:cubicBezTo>
                <a:cubicBezTo>
                  <a:pt x="426" y="1317"/>
                  <a:pt x="428" y="1320"/>
                  <a:pt x="433" y="1320"/>
                </a:cubicBezTo>
                <a:cubicBezTo>
                  <a:pt x="439" y="1320"/>
                  <a:pt x="441" y="1316"/>
                  <a:pt x="441" y="1316"/>
                </a:cubicBezTo>
                <a:cubicBezTo>
                  <a:pt x="441" y="1316"/>
                  <a:pt x="439" y="1310"/>
                  <a:pt x="439" y="1304"/>
                </a:cubicBezTo>
                <a:cubicBezTo>
                  <a:pt x="440" y="1297"/>
                  <a:pt x="439" y="1287"/>
                  <a:pt x="460" y="1292"/>
                </a:cubicBezTo>
                <a:cubicBezTo>
                  <a:pt x="471" y="1295"/>
                  <a:pt x="482" y="1287"/>
                  <a:pt x="487" y="1274"/>
                </a:cubicBezTo>
                <a:cubicBezTo>
                  <a:pt x="491" y="1261"/>
                  <a:pt x="482" y="1254"/>
                  <a:pt x="478" y="1251"/>
                </a:cubicBezTo>
                <a:cubicBezTo>
                  <a:pt x="475" y="1249"/>
                  <a:pt x="467" y="1241"/>
                  <a:pt x="467" y="1241"/>
                </a:cubicBezTo>
                <a:cubicBezTo>
                  <a:pt x="458" y="1221"/>
                  <a:pt x="458" y="1221"/>
                  <a:pt x="458" y="1221"/>
                </a:cubicBezTo>
                <a:cubicBezTo>
                  <a:pt x="458" y="1221"/>
                  <a:pt x="459" y="1200"/>
                  <a:pt x="457" y="1191"/>
                </a:cubicBezTo>
                <a:cubicBezTo>
                  <a:pt x="456" y="1183"/>
                  <a:pt x="462" y="1129"/>
                  <a:pt x="465" y="1080"/>
                </a:cubicBezTo>
                <a:cubicBezTo>
                  <a:pt x="468" y="1030"/>
                  <a:pt x="461" y="993"/>
                  <a:pt x="457" y="975"/>
                </a:cubicBezTo>
                <a:cubicBezTo>
                  <a:pt x="452" y="958"/>
                  <a:pt x="453" y="949"/>
                  <a:pt x="453" y="940"/>
                </a:cubicBezTo>
                <a:cubicBezTo>
                  <a:pt x="453" y="930"/>
                  <a:pt x="449" y="900"/>
                  <a:pt x="449" y="900"/>
                </a:cubicBezTo>
                <a:cubicBezTo>
                  <a:pt x="449" y="900"/>
                  <a:pt x="461" y="899"/>
                  <a:pt x="461" y="892"/>
                </a:cubicBezTo>
                <a:cubicBezTo>
                  <a:pt x="461" y="889"/>
                  <a:pt x="462" y="840"/>
                  <a:pt x="460" y="811"/>
                </a:cubicBezTo>
                <a:cubicBezTo>
                  <a:pt x="458" y="782"/>
                  <a:pt x="462" y="727"/>
                  <a:pt x="459" y="692"/>
                </a:cubicBezTo>
                <a:cubicBezTo>
                  <a:pt x="456" y="656"/>
                  <a:pt x="448" y="617"/>
                  <a:pt x="448" y="617"/>
                </a:cubicBezTo>
                <a:cubicBezTo>
                  <a:pt x="448" y="617"/>
                  <a:pt x="451" y="616"/>
                  <a:pt x="458" y="615"/>
                </a:cubicBezTo>
                <a:cubicBezTo>
                  <a:pt x="465" y="613"/>
                  <a:pt x="467" y="608"/>
                  <a:pt x="470" y="605"/>
                </a:cubicBezTo>
                <a:cubicBezTo>
                  <a:pt x="473" y="601"/>
                  <a:pt x="475" y="598"/>
                  <a:pt x="474" y="593"/>
                </a:cubicBezTo>
                <a:cubicBezTo>
                  <a:pt x="472" y="589"/>
                  <a:pt x="438" y="492"/>
                  <a:pt x="434" y="478"/>
                </a:cubicBezTo>
                <a:cubicBezTo>
                  <a:pt x="430" y="464"/>
                  <a:pt x="421" y="451"/>
                  <a:pt x="420" y="448"/>
                </a:cubicBezTo>
                <a:cubicBezTo>
                  <a:pt x="419" y="446"/>
                  <a:pt x="419" y="431"/>
                  <a:pt x="419" y="426"/>
                </a:cubicBezTo>
                <a:cubicBezTo>
                  <a:pt x="418" y="421"/>
                  <a:pt x="415" y="414"/>
                  <a:pt x="415" y="407"/>
                </a:cubicBezTo>
                <a:cubicBezTo>
                  <a:pt x="415" y="400"/>
                  <a:pt x="417" y="353"/>
                  <a:pt x="417" y="353"/>
                </a:cubicBezTo>
                <a:cubicBezTo>
                  <a:pt x="417" y="353"/>
                  <a:pt x="426" y="354"/>
                  <a:pt x="428" y="355"/>
                </a:cubicBezTo>
                <a:cubicBezTo>
                  <a:pt x="430" y="355"/>
                  <a:pt x="465" y="362"/>
                  <a:pt x="475" y="361"/>
                </a:cubicBezTo>
                <a:cubicBezTo>
                  <a:pt x="485" y="360"/>
                  <a:pt x="494" y="362"/>
                  <a:pt x="498" y="361"/>
                </a:cubicBezTo>
                <a:cubicBezTo>
                  <a:pt x="502" y="360"/>
                  <a:pt x="514" y="356"/>
                  <a:pt x="520" y="352"/>
                </a:cubicBezTo>
                <a:cubicBezTo>
                  <a:pt x="525" y="348"/>
                  <a:pt x="529" y="349"/>
                  <a:pt x="531" y="347"/>
                </a:cubicBezTo>
                <a:cubicBezTo>
                  <a:pt x="533" y="346"/>
                  <a:pt x="535" y="340"/>
                  <a:pt x="535" y="337"/>
                </a:cubicBezTo>
                <a:cubicBezTo>
                  <a:pt x="536" y="334"/>
                  <a:pt x="539" y="332"/>
                  <a:pt x="540" y="327"/>
                </a:cubicBezTo>
                <a:cubicBezTo>
                  <a:pt x="542" y="321"/>
                  <a:pt x="537" y="314"/>
                  <a:pt x="537" y="314"/>
                </a:cubicBezTo>
                <a:close/>
                <a:moveTo>
                  <a:pt x="197" y="525"/>
                </a:moveTo>
                <a:cubicBezTo>
                  <a:pt x="195" y="526"/>
                  <a:pt x="193" y="529"/>
                  <a:pt x="190" y="531"/>
                </a:cubicBezTo>
                <a:cubicBezTo>
                  <a:pt x="188" y="533"/>
                  <a:pt x="186" y="533"/>
                  <a:pt x="186" y="533"/>
                </a:cubicBezTo>
                <a:cubicBezTo>
                  <a:pt x="186" y="533"/>
                  <a:pt x="184" y="531"/>
                  <a:pt x="183" y="531"/>
                </a:cubicBezTo>
                <a:cubicBezTo>
                  <a:pt x="181" y="532"/>
                  <a:pt x="179" y="532"/>
                  <a:pt x="176" y="532"/>
                </a:cubicBezTo>
                <a:cubicBezTo>
                  <a:pt x="174" y="533"/>
                  <a:pt x="165" y="529"/>
                  <a:pt x="165" y="529"/>
                </a:cubicBezTo>
                <a:cubicBezTo>
                  <a:pt x="165" y="529"/>
                  <a:pt x="162" y="524"/>
                  <a:pt x="158" y="521"/>
                </a:cubicBezTo>
                <a:cubicBezTo>
                  <a:pt x="153" y="518"/>
                  <a:pt x="140" y="507"/>
                  <a:pt x="135" y="505"/>
                </a:cubicBezTo>
                <a:cubicBezTo>
                  <a:pt x="130" y="502"/>
                  <a:pt x="126" y="496"/>
                  <a:pt x="124" y="495"/>
                </a:cubicBezTo>
                <a:cubicBezTo>
                  <a:pt x="123" y="494"/>
                  <a:pt x="120" y="478"/>
                  <a:pt x="111" y="470"/>
                </a:cubicBezTo>
                <a:cubicBezTo>
                  <a:pt x="103" y="463"/>
                  <a:pt x="100" y="453"/>
                  <a:pt x="100" y="453"/>
                </a:cubicBezTo>
                <a:cubicBezTo>
                  <a:pt x="100" y="453"/>
                  <a:pt x="97" y="444"/>
                  <a:pt x="94" y="440"/>
                </a:cubicBezTo>
                <a:cubicBezTo>
                  <a:pt x="92" y="436"/>
                  <a:pt x="89" y="429"/>
                  <a:pt x="92" y="430"/>
                </a:cubicBezTo>
                <a:cubicBezTo>
                  <a:pt x="94" y="431"/>
                  <a:pt x="104" y="427"/>
                  <a:pt x="105" y="418"/>
                </a:cubicBezTo>
                <a:cubicBezTo>
                  <a:pt x="106" y="408"/>
                  <a:pt x="113" y="398"/>
                  <a:pt x="120" y="397"/>
                </a:cubicBezTo>
                <a:cubicBezTo>
                  <a:pt x="127" y="395"/>
                  <a:pt x="142" y="393"/>
                  <a:pt x="142" y="393"/>
                </a:cubicBezTo>
                <a:cubicBezTo>
                  <a:pt x="142" y="393"/>
                  <a:pt x="162" y="417"/>
                  <a:pt x="169" y="423"/>
                </a:cubicBezTo>
                <a:cubicBezTo>
                  <a:pt x="176" y="430"/>
                  <a:pt x="181" y="438"/>
                  <a:pt x="181" y="440"/>
                </a:cubicBezTo>
                <a:cubicBezTo>
                  <a:pt x="182" y="441"/>
                  <a:pt x="195" y="474"/>
                  <a:pt x="197" y="481"/>
                </a:cubicBezTo>
                <a:cubicBezTo>
                  <a:pt x="200" y="487"/>
                  <a:pt x="204" y="497"/>
                  <a:pt x="203" y="501"/>
                </a:cubicBezTo>
                <a:cubicBezTo>
                  <a:pt x="202" y="505"/>
                  <a:pt x="204" y="522"/>
                  <a:pt x="204" y="522"/>
                </a:cubicBezTo>
                <a:cubicBezTo>
                  <a:pt x="204" y="522"/>
                  <a:pt x="201" y="522"/>
                  <a:pt x="197" y="525"/>
                </a:cubicBezTo>
                <a:close/>
                <a:moveTo>
                  <a:pt x="392" y="125"/>
                </a:moveTo>
                <a:cubicBezTo>
                  <a:pt x="393" y="127"/>
                  <a:pt x="392" y="129"/>
                  <a:pt x="391" y="128"/>
                </a:cubicBezTo>
                <a:cubicBezTo>
                  <a:pt x="390" y="127"/>
                  <a:pt x="386" y="124"/>
                  <a:pt x="386" y="124"/>
                </a:cubicBezTo>
                <a:cubicBezTo>
                  <a:pt x="386" y="124"/>
                  <a:pt x="391" y="124"/>
                  <a:pt x="392" y="125"/>
                </a:cubicBezTo>
                <a:close/>
                <a:moveTo>
                  <a:pt x="375" y="137"/>
                </a:moveTo>
                <a:cubicBezTo>
                  <a:pt x="378" y="137"/>
                  <a:pt x="378" y="137"/>
                  <a:pt x="378" y="137"/>
                </a:cubicBezTo>
                <a:cubicBezTo>
                  <a:pt x="378" y="137"/>
                  <a:pt x="381" y="139"/>
                  <a:pt x="382" y="141"/>
                </a:cubicBezTo>
                <a:cubicBezTo>
                  <a:pt x="383" y="142"/>
                  <a:pt x="387" y="148"/>
                  <a:pt x="386" y="149"/>
                </a:cubicBezTo>
                <a:cubicBezTo>
                  <a:pt x="386" y="151"/>
                  <a:pt x="381" y="154"/>
                  <a:pt x="378" y="154"/>
                </a:cubicBezTo>
                <a:cubicBezTo>
                  <a:pt x="374" y="155"/>
                  <a:pt x="372" y="153"/>
                  <a:pt x="372" y="153"/>
                </a:cubicBezTo>
                <a:lnTo>
                  <a:pt x="375" y="137"/>
                </a:lnTo>
                <a:close/>
                <a:moveTo>
                  <a:pt x="359" y="113"/>
                </a:moveTo>
                <a:cubicBezTo>
                  <a:pt x="363" y="118"/>
                  <a:pt x="363" y="118"/>
                  <a:pt x="363" y="118"/>
                </a:cubicBezTo>
                <a:cubicBezTo>
                  <a:pt x="358" y="115"/>
                  <a:pt x="358" y="115"/>
                  <a:pt x="358" y="115"/>
                </a:cubicBezTo>
                <a:lnTo>
                  <a:pt x="359" y="113"/>
                </a:lnTo>
                <a:close/>
                <a:moveTo>
                  <a:pt x="336" y="200"/>
                </a:moveTo>
                <a:cubicBezTo>
                  <a:pt x="334" y="195"/>
                  <a:pt x="331" y="191"/>
                  <a:pt x="331" y="191"/>
                </a:cubicBezTo>
                <a:cubicBezTo>
                  <a:pt x="334" y="187"/>
                  <a:pt x="334" y="187"/>
                  <a:pt x="334" y="187"/>
                </a:cubicBezTo>
                <a:cubicBezTo>
                  <a:pt x="334" y="187"/>
                  <a:pt x="337" y="196"/>
                  <a:pt x="342" y="203"/>
                </a:cubicBezTo>
                <a:cubicBezTo>
                  <a:pt x="347" y="210"/>
                  <a:pt x="351" y="215"/>
                  <a:pt x="351" y="215"/>
                </a:cubicBezTo>
                <a:cubicBezTo>
                  <a:pt x="351" y="215"/>
                  <a:pt x="339" y="205"/>
                  <a:pt x="336" y="200"/>
                </a:cubicBezTo>
                <a:close/>
                <a:moveTo>
                  <a:pt x="382" y="216"/>
                </a:moveTo>
                <a:cubicBezTo>
                  <a:pt x="372" y="215"/>
                  <a:pt x="360" y="214"/>
                  <a:pt x="360" y="214"/>
                </a:cubicBezTo>
                <a:cubicBezTo>
                  <a:pt x="360" y="214"/>
                  <a:pt x="349" y="206"/>
                  <a:pt x="345" y="195"/>
                </a:cubicBezTo>
                <a:cubicBezTo>
                  <a:pt x="341" y="185"/>
                  <a:pt x="341" y="180"/>
                  <a:pt x="341" y="180"/>
                </a:cubicBezTo>
                <a:cubicBezTo>
                  <a:pt x="341" y="180"/>
                  <a:pt x="345" y="178"/>
                  <a:pt x="348" y="173"/>
                </a:cubicBezTo>
                <a:cubicBezTo>
                  <a:pt x="351" y="168"/>
                  <a:pt x="353" y="161"/>
                  <a:pt x="353" y="161"/>
                </a:cubicBezTo>
                <a:cubicBezTo>
                  <a:pt x="354" y="163"/>
                  <a:pt x="354" y="162"/>
                  <a:pt x="357" y="164"/>
                </a:cubicBezTo>
                <a:cubicBezTo>
                  <a:pt x="361" y="166"/>
                  <a:pt x="365" y="166"/>
                  <a:pt x="369" y="169"/>
                </a:cubicBezTo>
                <a:cubicBezTo>
                  <a:pt x="372" y="171"/>
                  <a:pt x="375" y="177"/>
                  <a:pt x="378" y="179"/>
                </a:cubicBezTo>
                <a:cubicBezTo>
                  <a:pt x="382" y="181"/>
                  <a:pt x="387" y="183"/>
                  <a:pt x="389" y="184"/>
                </a:cubicBezTo>
                <a:cubicBezTo>
                  <a:pt x="392" y="186"/>
                  <a:pt x="394" y="190"/>
                  <a:pt x="394" y="190"/>
                </a:cubicBezTo>
                <a:cubicBezTo>
                  <a:pt x="394" y="197"/>
                  <a:pt x="394" y="197"/>
                  <a:pt x="394" y="197"/>
                </a:cubicBezTo>
                <a:cubicBezTo>
                  <a:pt x="394" y="197"/>
                  <a:pt x="393" y="198"/>
                  <a:pt x="396" y="202"/>
                </a:cubicBezTo>
                <a:cubicBezTo>
                  <a:pt x="398" y="206"/>
                  <a:pt x="404" y="220"/>
                  <a:pt x="404" y="220"/>
                </a:cubicBezTo>
                <a:cubicBezTo>
                  <a:pt x="404" y="220"/>
                  <a:pt x="392" y="217"/>
                  <a:pt x="382" y="216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Freeform 59"/>
          <p:cNvSpPr>
            <a:spLocks/>
          </p:cNvSpPr>
          <p:nvPr userDrawn="1"/>
        </p:nvSpPr>
        <p:spPr bwMode="auto">
          <a:xfrm>
            <a:off x="2268538" y="4221163"/>
            <a:ext cx="581025" cy="2089150"/>
          </a:xfrm>
          <a:custGeom>
            <a:avLst/>
            <a:gdLst>
              <a:gd name="T0" fmla="*/ 2147483646 w 324"/>
              <a:gd name="T1" fmla="*/ 2147483646 h 1165"/>
              <a:gd name="T2" fmla="*/ 2147483646 w 324"/>
              <a:gd name="T3" fmla="*/ 2147483646 h 1165"/>
              <a:gd name="T4" fmla="*/ 2147483646 w 324"/>
              <a:gd name="T5" fmla="*/ 2147483646 h 1165"/>
              <a:gd name="T6" fmla="*/ 2147483646 w 324"/>
              <a:gd name="T7" fmla="*/ 2147483646 h 1165"/>
              <a:gd name="T8" fmla="*/ 2147483646 w 324"/>
              <a:gd name="T9" fmla="*/ 2147483646 h 1165"/>
              <a:gd name="T10" fmla="*/ 2147483646 w 324"/>
              <a:gd name="T11" fmla="*/ 2147483646 h 1165"/>
              <a:gd name="T12" fmla="*/ 2147483646 w 324"/>
              <a:gd name="T13" fmla="*/ 2147483646 h 1165"/>
              <a:gd name="T14" fmla="*/ 2147483646 w 324"/>
              <a:gd name="T15" fmla="*/ 2147483646 h 1165"/>
              <a:gd name="T16" fmla="*/ 2147483646 w 324"/>
              <a:gd name="T17" fmla="*/ 2147483646 h 1165"/>
              <a:gd name="T18" fmla="*/ 2147483646 w 324"/>
              <a:gd name="T19" fmla="*/ 2147483646 h 1165"/>
              <a:gd name="T20" fmla="*/ 2147483646 w 324"/>
              <a:gd name="T21" fmla="*/ 2147483646 h 1165"/>
              <a:gd name="T22" fmla="*/ 2147483646 w 324"/>
              <a:gd name="T23" fmla="*/ 2147483646 h 1165"/>
              <a:gd name="T24" fmla="*/ 2147483646 w 324"/>
              <a:gd name="T25" fmla="*/ 2147483646 h 1165"/>
              <a:gd name="T26" fmla="*/ 2147483646 w 324"/>
              <a:gd name="T27" fmla="*/ 2147483646 h 1165"/>
              <a:gd name="T28" fmla="*/ 2147483646 w 324"/>
              <a:gd name="T29" fmla="*/ 2147483646 h 1165"/>
              <a:gd name="T30" fmla="*/ 2147483646 w 324"/>
              <a:gd name="T31" fmla="*/ 2147483646 h 1165"/>
              <a:gd name="T32" fmla="*/ 2147483646 w 324"/>
              <a:gd name="T33" fmla="*/ 2147483646 h 1165"/>
              <a:gd name="T34" fmla="*/ 2147483646 w 324"/>
              <a:gd name="T35" fmla="*/ 2147483646 h 1165"/>
              <a:gd name="T36" fmla="*/ 2147483646 w 324"/>
              <a:gd name="T37" fmla="*/ 2147483646 h 1165"/>
              <a:gd name="T38" fmla="*/ 2147483646 w 324"/>
              <a:gd name="T39" fmla="*/ 2147483646 h 1165"/>
              <a:gd name="T40" fmla="*/ 2147483646 w 324"/>
              <a:gd name="T41" fmla="*/ 2147483646 h 1165"/>
              <a:gd name="T42" fmla="*/ 2147483646 w 324"/>
              <a:gd name="T43" fmla="*/ 2147483646 h 1165"/>
              <a:gd name="T44" fmla="*/ 2147483646 w 324"/>
              <a:gd name="T45" fmla="*/ 2147483646 h 1165"/>
              <a:gd name="T46" fmla="*/ 2147483646 w 324"/>
              <a:gd name="T47" fmla="*/ 2147483646 h 1165"/>
              <a:gd name="T48" fmla="*/ 2147483646 w 324"/>
              <a:gd name="T49" fmla="*/ 2147483646 h 1165"/>
              <a:gd name="T50" fmla="*/ 2147483646 w 324"/>
              <a:gd name="T51" fmla="*/ 2147483646 h 1165"/>
              <a:gd name="T52" fmla="*/ 2147483646 w 324"/>
              <a:gd name="T53" fmla="*/ 2147483646 h 1165"/>
              <a:gd name="T54" fmla="*/ 2147483646 w 324"/>
              <a:gd name="T55" fmla="*/ 2147483646 h 1165"/>
              <a:gd name="T56" fmla="*/ 2147483646 w 324"/>
              <a:gd name="T57" fmla="*/ 2147483646 h 1165"/>
              <a:gd name="T58" fmla="*/ 2147483646 w 324"/>
              <a:gd name="T59" fmla="*/ 2147483646 h 1165"/>
              <a:gd name="T60" fmla="*/ 2147483646 w 324"/>
              <a:gd name="T61" fmla="*/ 2147483646 h 1165"/>
              <a:gd name="T62" fmla="*/ 2147483646 w 324"/>
              <a:gd name="T63" fmla="*/ 2147483646 h 1165"/>
              <a:gd name="T64" fmla="*/ 2147483646 w 324"/>
              <a:gd name="T65" fmla="*/ 2147483646 h 1165"/>
              <a:gd name="T66" fmla="*/ 2147483646 w 324"/>
              <a:gd name="T67" fmla="*/ 2147483646 h 1165"/>
              <a:gd name="T68" fmla="*/ 2147483646 w 324"/>
              <a:gd name="T69" fmla="*/ 2147483646 h 1165"/>
              <a:gd name="T70" fmla="*/ 2147483646 w 324"/>
              <a:gd name="T71" fmla="*/ 2147483646 h 1165"/>
              <a:gd name="T72" fmla="*/ 2147483646 w 324"/>
              <a:gd name="T73" fmla="*/ 2147483646 h 1165"/>
              <a:gd name="T74" fmla="*/ 2147483646 w 324"/>
              <a:gd name="T75" fmla="*/ 2147483646 h 1165"/>
              <a:gd name="T76" fmla="*/ 2147483646 w 324"/>
              <a:gd name="T77" fmla="*/ 2147483646 h 1165"/>
              <a:gd name="T78" fmla="*/ 2147483646 w 324"/>
              <a:gd name="T79" fmla="*/ 2147483646 h 1165"/>
              <a:gd name="T80" fmla="*/ 2147483646 w 324"/>
              <a:gd name="T81" fmla="*/ 2147483646 h 1165"/>
              <a:gd name="T82" fmla="*/ 2147483646 w 324"/>
              <a:gd name="T83" fmla="*/ 2147483646 h 1165"/>
              <a:gd name="T84" fmla="*/ 2147483646 w 324"/>
              <a:gd name="T85" fmla="*/ 2147483646 h 1165"/>
              <a:gd name="T86" fmla="*/ 2147483646 w 324"/>
              <a:gd name="T87" fmla="*/ 2147483646 h 1165"/>
              <a:gd name="T88" fmla="*/ 2147483646 w 324"/>
              <a:gd name="T89" fmla="*/ 2147483646 h 1165"/>
              <a:gd name="T90" fmla="*/ 2147483646 w 324"/>
              <a:gd name="T91" fmla="*/ 2147483646 h 1165"/>
              <a:gd name="T92" fmla="*/ 2147483646 w 324"/>
              <a:gd name="T93" fmla="*/ 2147483646 h 1165"/>
              <a:gd name="T94" fmla="*/ 2147483646 w 324"/>
              <a:gd name="T95" fmla="*/ 2147483646 h 1165"/>
              <a:gd name="T96" fmla="*/ 2147483646 w 324"/>
              <a:gd name="T97" fmla="*/ 2147483646 h 1165"/>
              <a:gd name="T98" fmla="*/ 2147483646 w 324"/>
              <a:gd name="T99" fmla="*/ 2147483646 h 1165"/>
              <a:gd name="T100" fmla="*/ 2147483646 w 324"/>
              <a:gd name="T101" fmla="*/ 2147483646 h 1165"/>
              <a:gd name="T102" fmla="*/ 2147483646 w 324"/>
              <a:gd name="T103" fmla="*/ 2147483646 h 1165"/>
              <a:gd name="T104" fmla="*/ 2147483646 w 324"/>
              <a:gd name="T105" fmla="*/ 2147483646 h 1165"/>
              <a:gd name="T106" fmla="*/ 2147483646 w 324"/>
              <a:gd name="T107" fmla="*/ 2147483646 h 1165"/>
              <a:gd name="T108" fmla="*/ 2147483646 w 324"/>
              <a:gd name="T109" fmla="*/ 2147483646 h 1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24" h="1165">
                <a:moveTo>
                  <a:pt x="63" y="145"/>
                </a:moveTo>
                <a:cubicBezTo>
                  <a:pt x="63" y="145"/>
                  <a:pt x="63" y="143"/>
                  <a:pt x="67" y="140"/>
                </a:cubicBezTo>
                <a:cubicBezTo>
                  <a:pt x="73" y="135"/>
                  <a:pt x="80" y="124"/>
                  <a:pt x="80" y="124"/>
                </a:cubicBezTo>
                <a:cubicBezTo>
                  <a:pt x="80" y="124"/>
                  <a:pt x="91" y="117"/>
                  <a:pt x="95" y="111"/>
                </a:cubicBezTo>
                <a:cubicBezTo>
                  <a:pt x="98" y="105"/>
                  <a:pt x="101" y="102"/>
                  <a:pt x="101" y="102"/>
                </a:cubicBezTo>
                <a:cubicBezTo>
                  <a:pt x="101" y="102"/>
                  <a:pt x="97" y="94"/>
                  <a:pt x="100" y="83"/>
                </a:cubicBezTo>
                <a:cubicBezTo>
                  <a:pt x="103" y="72"/>
                  <a:pt x="101" y="49"/>
                  <a:pt x="117" y="33"/>
                </a:cubicBezTo>
                <a:cubicBezTo>
                  <a:pt x="132" y="17"/>
                  <a:pt x="156" y="0"/>
                  <a:pt x="186" y="14"/>
                </a:cubicBezTo>
                <a:cubicBezTo>
                  <a:pt x="216" y="28"/>
                  <a:pt x="224" y="51"/>
                  <a:pt x="227" y="58"/>
                </a:cubicBezTo>
                <a:cubicBezTo>
                  <a:pt x="230" y="65"/>
                  <a:pt x="235" y="77"/>
                  <a:pt x="233" y="83"/>
                </a:cubicBezTo>
                <a:cubicBezTo>
                  <a:pt x="232" y="89"/>
                  <a:pt x="227" y="90"/>
                  <a:pt x="227" y="90"/>
                </a:cubicBezTo>
                <a:cubicBezTo>
                  <a:pt x="227" y="90"/>
                  <a:pt x="226" y="100"/>
                  <a:pt x="224" y="104"/>
                </a:cubicBezTo>
                <a:cubicBezTo>
                  <a:pt x="221" y="109"/>
                  <a:pt x="217" y="110"/>
                  <a:pt x="217" y="111"/>
                </a:cubicBezTo>
                <a:cubicBezTo>
                  <a:pt x="217" y="113"/>
                  <a:pt x="215" y="114"/>
                  <a:pt x="215" y="114"/>
                </a:cubicBezTo>
                <a:cubicBezTo>
                  <a:pt x="215" y="114"/>
                  <a:pt x="216" y="119"/>
                  <a:pt x="215" y="122"/>
                </a:cubicBezTo>
                <a:cubicBezTo>
                  <a:pt x="213" y="125"/>
                  <a:pt x="211" y="128"/>
                  <a:pt x="211" y="128"/>
                </a:cubicBezTo>
                <a:cubicBezTo>
                  <a:pt x="211" y="128"/>
                  <a:pt x="211" y="140"/>
                  <a:pt x="211" y="144"/>
                </a:cubicBezTo>
                <a:cubicBezTo>
                  <a:pt x="210" y="147"/>
                  <a:pt x="207" y="149"/>
                  <a:pt x="204" y="149"/>
                </a:cubicBezTo>
                <a:cubicBezTo>
                  <a:pt x="201" y="148"/>
                  <a:pt x="201" y="148"/>
                  <a:pt x="200" y="150"/>
                </a:cubicBezTo>
                <a:cubicBezTo>
                  <a:pt x="200" y="151"/>
                  <a:pt x="197" y="154"/>
                  <a:pt x="196" y="154"/>
                </a:cubicBezTo>
                <a:cubicBezTo>
                  <a:pt x="195" y="154"/>
                  <a:pt x="194" y="157"/>
                  <a:pt x="193" y="158"/>
                </a:cubicBezTo>
                <a:cubicBezTo>
                  <a:pt x="192" y="160"/>
                  <a:pt x="186" y="159"/>
                  <a:pt x="184" y="161"/>
                </a:cubicBezTo>
                <a:cubicBezTo>
                  <a:pt x="182" y="163"/>
                  <a:pt x="180" y="172"/>
                  <a:pt x="173" y="173"/>
                </a:cubicBezTo>
                <a:cubicBezTo>
                  <a:pt x="166" y="174"/>
                  <a:pt x="153" y="166"/>
                  <a:pt x="153" y="166"/>
                </a:cubicBezTo>
                <a:cubicBezTo>
                  <a:pt x="153" y="166"/>
                  <a:pt x="159" y="193"/>
                  <a:pt x="161" y="200"/>
                </a:cubicBezTo>
                <a:cubicBezTo>
                  <a:pt x="163" y="207"/>
                  <a:pt x="166" y="220"/>
                  <a:pt x="166" y="220"/>
                </a:cubicBezTo>
                <a:cubicBezTo>
                  <a:pt x="166" y="220"/>
                  <a:pt x="174" y="231"/>
                  <a:pt x="177" y="239"/>
                </a:cubicBezTo>
                <a:cubicBezTo>
                  <a:pt x="180" y="247"/>
                  <a:pt x="183" y="256"/>
                  <a:pt x="183" y="256"/>
                </a:cubicBezTo>
                <a:cubicBezTo>
                  <a:pt x="183" y="256"/>
                  <a:pt x="214" y="297"/>
                  <a:pt x="216" y="311"/>
                </a:cubicBezTo>
                <a:cubicBezTo>
                  <a:pt x="219" y="325"/>
                  <a:pt x="217" y="357"/>
                  <a:pt x="217" y="357"/>
                </a:cubicBezTo>
                <a:cubicBezTo>
                  <a:pt x="217" y="357"/>
                  <a:pt x="219" y="356"/>
                  <a:pt x="221" y="357"/>
                </a:cubicBezTo>
                <a:cubicBezTo>
                  <a:pt x="222" y="357"/>
                  <a:pt x="223" y="358"/>
                  <a:pt x="224" y="358"/>
                </a:cubicBezTo>
                <a:cubicBezTo>
                  <a:pt x="225" y="358"/>
                  <a:pt x="227" y="359"/>
                  <a:pt x="228" y="358"/>
                </a:cubicBezTo>
                <a:cubicBezTo>
                  <a:pt x="231" y="358"/>
                  <a:pt x="240" y="354"/>
                  <a:pt x="251" y="355"/>
                </a:cubicBezTo>
                <a:cubicBezTo>
                  <a:pt x="262" y="356"/>
                  <a:pt x="265" y="356"/>
                  <a:pt x="270" y="358"/>
                </a:cubicBezTo>
                <a:cubicBezTo>
                  <a:pt x="274" y="360"/>
                  <a:pt x="282" y="362"/>
                  <a:pt x="286" y="363"/>
                </a:cubicBezTo>
                <a:cubicBezTo>
                  <a:pt x="291" y="364"/>
                  <a:pt x="293" y="364"/>
                  <a:pt x="293" y="364"/>
                </a:cubicBezTo>
                <a:cubicBezTo>
                  <a:pt x="289" y="371"/>
                  <a:pt x="289" y="371"/>
                  <a:pt x="289" y="371"/>
                </a:cubicBezTo>
                <a:cubicBezTo>
                  <a:pt x="289" y="371"/>
                  <a:pt x="291" y="371"/>
                  <a:pt x="294" y="372"/>
                </a:cubicBezTo>
                <a:cubicBezTo>
                  <a:pt x="296" y="373"/>
                  <a:pt x="300" y="376"/>
                  <a:pt x="295" y="378"/>
                </a:cubicBezTo>
                <a:cubicBezTo>
                  <a:pt x="290" y="380"/>
                  <a:pt x="285" y="377"/>
                  <a:pt x="282" y="377"/>
                </a:cubicBezTo>
                <a:cubicBezTo>
                  <a:pt x="279" y="377"/>
                  <a:pt x="272" y="381"/>
                  <a:pt x="272" y="381"/>
                </a:cubicBezTo>
                <a:cubicBezTo>
                  <a:pt x="272" y="381"/>
                  <a:pt x="261" y="390"/>
                  <a:pt x="257" y="394"/>
                </a:cubicBezTo>
                <a:cubicBezTo>
                  <a:pt x="252" y="397"/>
                  <a:pt x="243" y="402"/>
                  <a:pt x="243" y="402"/>
                </a:cubicBezTo>
                <a:cubicBezTo>
                  <a:pt x="243" y="402"/>
                  <a:pt x="250" y="403"/>
                  <a:pt x="251" y="403"/>
                </a:cubicBezTo>
                <a:cubicBezTo>
                  <a:pt x="253" y="403"/>
                  <a:pt x="261" y="392"/>
                  <a:pt x="268" y="390"/>
                </a:cubicBezTo>
                <a:cubicBezTo>
                  <a:pt x="275" y="389"/>
                  <a:pt x="279" y="389"/>
                  <a:pt x="280" y="391"/>
                </a:cubicBezTo>
                <a:cubicBezTo>
                  <a:pt x="281" y="392"/>
                  <a:pt x="281" y="394"/>
                  <a:pt x="284" y="396"/>
                </a:cubicBezTo>
                <a:cubicBezTo>
                  <a:pt x="288" y="398"/>
                  <a:pt x="296" y="399"/>
                  <a:pt x="301" y="399"/>
                </a:cubicBezTo>
                <a:cubicBezTo>
                  <a:pt x="301" y="399"/>
                  <a:pt x="309" y="399"/>
                  <a:pt x="316" y="400"/>
                </a:cubicBezTo>
                <a:cubicBezTo>
                  <a:pt x="323" y="400"/>
                  <a:pt x="324" y="403"/>
                  <a:pt x="322" y="405"/>
                </a:cubicBezTo>
                <a:cubicBezTo>
                  <a:pt x="321" y="407"/>
                  <a:pt x="315" y="410"/>
                  <a:pt x="313" y="410"/>
                </a:cubicBezTo>
                <a:cubicBezTo>
                  <a:pt x="311" y="410"/>
                  <a:pt x="309" y="411"/>
                  <a:pt x="309" y="411"/>
                </a:cubicBezTo>
                <a:cubicBezTo>
                  <a:pt x="309" y="411"/>
                  <a:pt x="308" y="415"/>
                  <a:pt x="310" y="418"/>
                </a:cubicBezTo>
                <a:cubicBezTo>
                  <a:pt x="311" y="421"/>
                  <a:pt x="308" y="427"/>
                  <a:pt x="307" y="428"/>
                </a:cubicBezTo>
                <a:cubicBezTo>
                  <a:pt x="306" y="430"/>
                  <a:pt x="304" y="434"/>
                  <a:pt x="303" y="436"/>
                </a:cubicBezTo>
                <a:cubicBezTo>
                  <a:pt x="302" y="439"/>
                  <a:pt x="298" y="439"/>
                  <a:pt x="297" y="442"/>
                </a:cubicBezTo>
                <a:cubicBezTo>
                  <a:pt x="295" y="444"/>
                  <a:pt x="291" y="445"/>
                  <a:pt x="290" y="448"/>
                </a:cubicBezTo>
                <a:cubicBezTo>
                  <a:pt x="288" y="451"/>
                  <a:pt x="278" y="449"/>
                  <a:pt x="275" y="448"/>
                </a:cubicBezTo>
                <a:cubicBezTo>
                  <a:pt x="271" y="446"/>
                  <a:pt x="258" y="445"/>
                  <a:pt x="258" y="445"/>
                </a:cubicBezTo>
                <a:cubicBezTo>
                  <a:pt x="258" y="445"/>
                  <a:pt x="257" y="451"/>
                  <a:pt x="256" y="455"/>
                </a:cubicBezTo>
                <a:cubicBezTo>
                  <a:pt x="252" y="465"/>
                  <a:pt x="247" y="469"/>
                  <a:pt x="247" y="469"/>
                </a:cubicBezTo>
                <a:cubicBezTo>
                  <a:pt x="238" y="470"/>
                  <a:pt x="238" y="470"/>
                  <a:pt x="238" y="470"/>
                </a:cubicBezTo>
                <a:cubicBezTo>
                  <a:pt x="239" y="498"/>
                  <a:pt x="239" y="498"/>
                  <a:pt x="239" y="498"/>
                </a:cubicBezTo>
                <a:cubicBezTo>
                  <a:pt x="239" y="498"/>
                  <a:pt x="243" y="504"/>
                  <a:pt x="244" y="512"/>
                </a:cubicBezTo>
                <a:cubicBezTo>
                  <a:pt x="245" y="520"/>
                  <a:pt x="244" y="526"/>
                  <a:pt x="244" y="526"/>
                </a:cubicBezTo>
                <a:cubicBezTo>
                  <a:pt x="244" y="526"/>
                  <a:pt x="249" y="569"/>
                  <a:pt x="249" y="583"/>
                </a:cubicBezTo>
                <a:cubicBezTo>
                  <a:pt x="248" y="598"/>
                  <a:pt x="247" y="628"/>
                  <a:pt x="249" y="636"/>
                </a:cubicBezTo>
                <a:cubicBezTo>
                  <a:pt x="250" y="644"/>
                  <a:pt x="249" y="659"/>
                  <a:pt x="239" y="661"/>
                </a:cubicBezTo>
                <a:cubicBezTo>
                  <a:pt x="229" y="664"/>
                  <a:pt x="225" y="664"/>
                  <a:pt x="225" y="664"/>
                </a:cubicBezTo>
                <a:cubicBezTo>
                  <a:pt x="225" y="664"/>
                  <a:pt x="212" y="732"/>
                  <a:pt x="208" y="768"/>
                </a:cubicBezTo>
                <a:cubicBezTo>
                  <a:pt x="203" y="804"/>
                  <a:pt x="202" y="827"/>
                  <a:pt x="192" y="856"/>
                </a:cubicBezTo>
                <a:cubicBezTo>
                  <a:pt x="182" y="885"/>
                  <a:pt x="189" y="915"/>
                  <a:pt x="182" y="941"/>
                </a:cubicBezTo>
                <a:cubicBezTo>
                  <a:pt x="175" y="967"/>
                  <a:pt x="169" y="1036"/>
                  <a:pt x="171" y="1050"/>
                </a:cubicBezTo>
                <a:cubicBezTo>
                  <a:pt x="174" y="1065"/>
                  <a:pt x="179" y="1071"/>
                  <a:pt x="176" y="1074"/>
                </a:cubicBezTo>
                <a:cubicBezTo>
                  <a:pt x="172" y="1077"/>
                  <a:pt x="172" y="1080"/>
                  <a:pt x="172" y="1080"/>
                </a:cubicBezTo>
                <a:cubicBezTo>
                  <a:pt x="172" y="1080"/>
                  <a:pt x="177" y="1083"/>
                  <a:pt x="188" y="1085"/>
                </a:cubicBezTo>
                <a:cubicBezTo>
                  <a:pt x="199" y="1086"/>
                  <a:pt x="210" y="1087"/>
                  <a:pt x="213" y="1092"/>
                </a:cubicBezTo>
                <a:cubicBezTo>
                  <a:pt x="219" y="1103"/>
                  <a:pt x="204" y="1109"/>
                  <a:pt x="204" y="1109"/>
                </a:cubicBezTo>
                <a:cubicBezTo>
                  <a:pt x="193" y="1111"/>
                  <a:pt x="193" y="1111"/>
                  <a:pt x="193" y="1111"/>
                </a:cubicBezTo>
                <a:cubicBezTo>
                  <a:pt x="193" y="1111"/>
                  <a:pt x="204" y="1120"/>
                  <a:pt x="208" y="1123"/>
                </a:cubicBezTo>
                <a:cubicBezTo>
                  <a:pt x="212" y="1126"/>
                  <a:pt x="226" y="1132"/>
                  <a:pt x="233" y="1134"/>
                </a:cubicBezTo>
                <a:cubicBezTo>
                  <a:pt x="241" y="1135"/>
                  <a:pt x="249" y="1134"/>
                  <a:pt x="254" y="1136"/>
                </a:cubicBezTo>
                <a:cubicBezTo>
                  <a:pt x="259" y="1138"/>
                  <a:pt x="264" y="1144"/>
                  <a:pt x="262" y="1151"/>
                </a:cubicBezTo>
                <a:cubicBezTo>
                  <a:pt x="260" y="1159"/>
                  <a:pt x="249" y="1163"/>
                  <a:pt x="233" y="1164"/>
                </a:cubicBezTo>
                <a:cubicBezTo>
                  <a:pt x="216" y="1165"/>
                  <a:pt x="182" y="1162"/>
                  <a:pt x="167" y="1160"/>
                </a:cubicBezTo>
                <a:cubicBezTo>
                  <a:pt x="152" y="1157"/>
                  <a:pt x="133" y="1150"/>
                  <a:pt x="133" y="1150"/>
                </a:cubicBezTo>
                <a:cubicBezTo>
                  <a:pt x="130" y="1155"/>
                  <a:pt x="130" y="1155"/>
                  <a:pt x="130" y="1155"/>
                </a:cubicBezTo>
                <a:cubicBezTo>
                  <a:pt x="130" y="1155"/>
                  <a:pt x="102" y="1154"/>
                  <a:pt x="91" y="1153"/>
                </a:cubicBezTo>
                <a:cubicBezTo>
                  <a:pt x="81" y="1151"/>
                  <a:pt x="83" y="1137"/>
                  <a:pt x="83" y="1134"/>
                </a:cubicBezTo>
                <a:cubicBezTo>
                  <a:pt x="83" y="1131"/>
                  <a:pt x="82" y="1126"/>
                  <a:pt x="82" y="1126"/>
                </a:cubicBezTo>
                <a:cubicBezTo>
                  <a:pt x="82" y="1126"/>
                  <a:pt x="60" y="1127"/>
                  <a:pt x="50" y="1127"/>
                </a:cubicBezTo>
                <a:cubicBezTo>
                  <a:pt x="44" y="1127"/>
                  <a:pt x="44" y="1122"/>
                  <a:pt x="44" y="1122"/>
                </a:cubicBezTo>
                <a:cubicBezTo>
                  <a:pt x="44" y="1105"/>
                  <a:pt x="44" y="1105"/>
                  <a:pt x="44" y="1105"/>
                </a:cubicBezTo>
                <a:cubicBezTo>
                  <a:pt x="44" y="1105"/>
                  <a:pt x="43" y="1096"/>
                  <a:pt x="42" y="1085"/>
                </a:cubicBezTo>
                <a:cubicBezTo>
                  <a:pt x="41" y="1074"/>
                  <a:pt x="44" y="1068"/>
                  <a:pt x="44" y="1068"/>
                </a:cubicBezTo>
                <a:cubicBezTo>
                  <a:pt x="44" y="1068"/>
                  <a:pt x="37" y="1066"/>
                  <a:pt x="37" y="1062"/>
                </a:cubicBezTo>
                <a:cubicBezTo>
                  <a:pt x="38" y="1058"/>
                  <a:pt x="38" y="1045"/>
                  <a:pt x="38" y="1045"/>
                </a:cubicBezTo>
                <a:cubicBezTo>
                  <a:pt x="38" y="1045"/>
                  <a:pt x="28" y="1032"/>
                  <a:pt x="23" y="987"/>
                </a:cubicBezTo>
                <a:cubicBezTo>
                  <a:pt x="18" y="942"/>
                  <a:pt x="24" y="923"/>
                  <a:pt x="24" y="917"/>
                </a:cubicBezTo>
                <a:cubicBezTo>
                  <a:pt x="24" y="911"/>
                  <a:pt x="22" y="853"/>
                  <a:pt x="24" y="828"/>
                </a:cubicBezTo>
                <a:cubicBezTo>
                  <a:pt x="27" y="804"/>
                  <a:pt x="39" y="760"/>
                  <a:pt x="39" y="756"/>
                </a:cubicBezTo>
                <a:cubicBezTo>
                  <a:pt x="39" y="752"/>
                  <a:pt x="38" y="731"/>
                  <a:pt x="39" y="710"/>
                </a:cubicBezTo>
                <a:cubicBezTo>
                  <a:pt x="40" y="689"/>
                  <a:pt x="36" y="654"/>
                  <a:pt x="35" y="647"/>
                </a:cubicBezTo>
                <a:cubicBezTo>
                  <a:pt x="34" y="641"/>
                  <a:pt x="32" y="628"/>
                  <a:pt x="32" y="628"/>
                </a:cubicBezTo>
                <a:cubicBezTo>
                  <a:pt x="32" y="628"/>
                  <a:pt x="1" y="621"/>
                  <a:pt x="1" y="615"/>
                </a:cubicBezTo>
                <a:cubicBezTo>
                  <a:pt x="0" y="608"/>
                  <a:pt x="4" y="551"/>
                  <a:pt x="6" y="511"/>
                </a:cubicBezTo>
                <a:cubicBezTo>
                  <a:pt x="8" y="472"/>
                  <a:pt x="6" y="405"/>
                  <a:pt x="5" y="343"/>
                </a:cubicBezTo>
                <a:cubicBezTo>
                  <a:pt x="3" y="281"/>
                  <a:pt x="7" y="229"/>
                  <a:pt x="18" y="206"/>
                </a:cubicBezTo>
                <a:cubicBezTo>
                  <a:pt x="32" y="174"/>
                  <a:pt x="63" y="145"/>
                  <a:pt x="63" y="14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Freeform 63"/>
          <p:cNvSpPr>
            <a:spLocks noEditPoints="1"/>
          </p:cNvSpPr>
          <p:nvPr userDrawn="1"/>
        </p:nvSpPr>
        <p:spPr bwMode="auto">
          <a:xfrm>
            <a:off x="5035550" y="4191000"/>
            <a:ext cx="1211263" cy="2381250"/>
          </a:xfrm>
          <a:custGeom>
            <a:avLst/>
            <a:gdLst>
              <a:gd name="T0" fmla="*/ 2147483646 w 676"/>
              <a:gd name="T1" fmla="*/ 2147483646 h 1328"/>
              <a:gd name="T2" fmla="*/ 2147483646 w 676"/>
              <a:gd name="T3" fmla="*/ 2147483646 h 1328"/>
              <a:gd name="T4" fmla="*/ 2147483646 w 676"/>
              <a:gd name="T5" fmla="*/ 2147483646 h 1328"/>
              <a:gd name="T6" fmla="*/ 2147483646 w 676"/>
              <a:gd name="T7" fmla="*/ 2147483646 h 1328"/>
              <a:gd name="T8" fmla="*/ 2147483646 w 676"/>
              <a:gd name="T9" fmla="*/ 2147483646 h 1328"/>
              <a:gd name="T10" fmla="*/ 2147483646 w 676"/>
              <a:gd name="T11" fmla="*/ 2147483646 h 1328"/>
              <a:gd name="T12" fmla="*/ 2147483646 w 676"/>
              <a:gd name="T13" fmla="*/ 2147483646 h 1328"/>
              <a:gd name="T14" fmla="*/ 2147483646 w 676"/>
              <a:gd name="T15" fmla="*/ 2147483646 h 1328"/>
              <a:gd name="T16" fmla="*/ 2147483646 w 676"/>
              <a:gd name="T17" fmla="*/ 2147483646 h 1328"/>
              <a:gd name="T18" fmla="*/ 2147483646 w 676"/>
              <a:gd name="T19" fmla="*/ 2147483646 h 1328"/>
              <a:gd name="T20" fmla="*/ 2147483646 w 676"/>
              <a:gd name="T21" fmla="*/ 2147483646 h 1328"/>
              <a:gd name="T22" fmla="*/ 2147483646 w 676"/>
              <a:gd name="T23" fmla="*/ 2147483646 h 1328"/>
              <a:gd name="T24" fmla="*/ 2147483646 w 676"/>
              <a:gd name="T25" fmla="*/ 2147483646 h 1328"/>
              <a:gd name="T26" fmla="*/ 2147483646 w 676"/>
              <a:gd name="T27" fmla="*/ 2147483646 h 1328"/>
              <a:gd name="T28" fmla="*/ 2147483646 w 676"/>
              <a:gd name="T29" fmla="*/ 2147483646 h 1328"/>
              <a:gd name="T30" fmla="*/ 2147483646 w 676"/>
              <a:gd name="T31" fmla="*/ 2147483646 h 1328"/>
              <a:gd name="T32" fmla="*/ 2147483646 w 676"/>
              <a:gd name="T33" fmla="*/ 2147483646 h 1328"/>
              <a:gd name="T34" fmla="*/ 2147483646 w 676"/>
              <a:gd name="T35" fmla="*/ 2147483646 h 1328"/>
              <a:gd name="T36" fmla="*/ 2147483646 w 676"/>
              <a:gd name="T37" fmla="*/ 2147483646 h 1328"/>
              <a:gd name="T38" fmla="*/ 2147483646 w 676"/>
              <a:gd name="T39" fmla="*/ 2147483646 h 1328"/>
              <a:gd name="T40" fmla="*/ 2147483646 w 676"/>
              <a:gd name="T41" fmla="*/ 2147483646 h 1328"/>
              <a:gd name="T42" fmla="*/ 2147483646 w 676"/>
              <a:gd name="T43" fmla="*/ 2147483646 h 1328"/>
              <a:gd name="T44" fmla="*/ 2147483646 w 676"/>
              <a:gd name="T45" fmla="*/ 2147483646 h 1328"/>
              <a:gd name="T46" fmla="*/ 2147483646 w 676"/>
              <a:gd name="T47" fmla="*/ 2147483646 h 1328"/>
              <a:gd name="T48" fmla="*/ 2147483646 w 676"/>
              <a:gd name="T49" fmla="*/ 2147483646 h 1328"/>
              <a:gd name="T50" fmla="*/ 2147483646 w 676"/>
              <a:gd name="T51" fmla="*/ 2147483646 h 1328"/>
              <a:gd name="T52" fmla="*/ 2147483646 w 676"/>
              <a:gd name="T53" fmla="*/ 2147483646 h 1328"/>
              <a:gd name="T54" fmla="*/ 2147483646 w 676"/>
              <a:gd name="T55" fmla="*/ 2147483646 h 1328"/>
              <a:gd name="T56" fmla="*/ 2147483646 w 676"/>
              <a:gd name="T57" fmla="*/ 2147483646 h 1328"/>
              <a:gd name="T58" fmla="*/ 2147483646 w 676"/>
              <a:gd name="T59" fmla="*/ 2147483646 h 1328"/>
              <a:gd name="T60" fmla="*/ 2147483646 w 676"/>
              <a:gd name="T61" fmla="*/ 2147483646 h 1328"/>
              <a:gd name="T62" fmla="*/ 2147483646 w 676"/>
              <a:gd name="T63" fmla="*/ 2147483646 h 1328"/>
              <a:gd name="T64" fmla="*/ 2147483646 w 676"/>
              <a:gd name="T65" fmla="*/ 2147483646 h 1328"/>
              <a:gd name="T66" fmla="*/ 2147483646 w 676"/>
              <a:gd name="T67" fmla="*/ 2147483646 h 1328"/>
              <a:gd name="T68" fmla="*/ 2147483646 w 676"/>
              <a:gd name="T69" fmla="*/ 2147483646 h 1328"/>
              <a:gd name="T70" fmla="*/ 2147483646 w 676"/>
              <a:gd name="T71" fmla="*/ 2147483646 h 1328"/>
              <a:gd name="T72" fmla="*/ 2147483646 w 676"/>
              <a:gd name="T73" fmla="*/ 2147483646 h 1328"/>
              <a:gd name="T74" fmla="*/ 2147483646 w 676"/>
              <a:gd name="T75" fmla="*/ 2147483646 h 1328"/>
              <a:gd name="T76" fmla="*/ 2147483646 w 676"/>
              <a:gd name="T77" fmla="*/ 2147483646 h 1328"/>
              <a:gd name="T78" fmla="*/ 2147483646 w 676"/>
              <a:gd name="T79" fmla="*/ 2147483646 h 1328"/>
              <a:gd name="T80" fmla="*/ 2147483646 w 676"/>
              <a:gd name="T81" fmla="*/ 2147483646 h 1328"/>
              <a:gd name="T82" fmla="*/ 2147483646 w 676"/>
              <a:gd name="T83" fmla="*/ 2147483646 h 1328"/>
              <a:gd name="T84" fmla="*/ 2147483646 w 676"/>
              <a:gd name="T85" fmla="*/ 2147483646 h 1328"/>
              <a:gd name="T86" fmla="*/ 2147483646 w 676"/>
              <a:gd name="T87" fmla="*/ 2147483646 h 1328"/>
              <a:gd name="T88" fmla="*/ 2147483646 w 676"/>
              <a:gd name="T89" fmla="*/ 2147483646 h 1328"/>
              <a:gd name="T90" fmla="*/ 2147483646 w 676"/>
              <a:gd name="T91" fmla="*/ 2147483646 h 1328"/>
              <a:gd name="T92" fmla="*/ 2147483646 w 676"/>
              <a:gd name="T93" fmla="*/ 2147483646 h 1328"/>
              <a:gd name="T94" fmla="*/ 2147483646 w 676"/>
              <a:gd name="T95" fmla="*/ 2147483646 h 1328"/>
              <a:gd name="T96" fmla="*/ 2147483646 w 676"/>
              <a:gd name="T97" fmla="*/ 2147483646 h 13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76" h="1328">
                <a:moveTo>
                  <a:pt x="623" y="193"/>
                </a:moveTo>
                <a:cubicBezTo>
                  <a:pt x="619" y="185"/>
                  <a:pt x="614" y="173"/>
                  <a:pt x="609" y="168"/>
                </a:cubicBezTo>
                <a:cubicBezTo>
                  <a:pt x="608" y="166"/>
                  <a:pt x="603" y="165"/>
                  <a:pt x="603" y="165"/>
                </a:cubicBezTo>
                <a:cubicBezTo>
                  <a:pt x="601" y="156"/>
                  <a:pt x="601" y="156"/>
                  <a:pt x="601" y="156"/>
                </a:cubicBezTo>
                <a:cubicBezTo>
                  <a:pt x="612" y="148"/>
                  <a:pt x="602" y="142"/>
                  <a:pt x="610" y="127"/>
                </a:cubicBezTo>
                <a:cubicBezTo>
                  <a:pt x="626" y="96"/>
                  <a:pt x="623" y="69"/>
                  <a:pt x="615" y="55"/>
                </a:cubicBezTo>
                <a:cubicBezTo>
                  <a:pt x="586" y="0"/>
                  <a:pt x="534" y="21"/>
                  <a:pt x="516" y="25"/>
                </a:cubicBezTo>
                <a:cubicBezTo>
                  <a:pt x="488" y="32"/>
                  <a:pt x="492" y="38"/>
                  <a:pt x="490" y="39"/>
                </a:cubicBezTo>
                <a:cubicBezTo>
                  <a:pt x="472" y="45"/>
                  <a:pt x="485" y="50"/>
                  <a:pt x="484" y="52"/>
                </a:cubicBezTo>
                <a:cubicBezTo>
                  <a:pt x="477" y="60"/>
                  <a:pt x="485" y="59"/>
                  <a:pt x="483" y="65"/>
                </a:cubicBezTo>
                <a:cubicBezTo>
                  <a:pt x="476" y="82"/>
                  <a:pt x="474" y="107"/>
                  <a:pt x="478" y="111"/>
                </a:cubicBezTo>
                <a:cubicBezTo>
                  <a:pt x="478" y="111"/>
                  <a:pt x="479" y="114"/>
                  <a:pt x="478" y="115"/>
                </a:cubicBezTo>
                <a:cubicBezTo>
                  <a:pt x="478" y="117"/>
                  <a:pt x="477" y="118"/>
                  <a:pt x="479" y="118"/>
                </a:cubicBezTo>
                <a:cubicBezTo>
                  <a:pt x="481" y="118"/>
                  <a:pt x="482" y="120"/>
                  <a:pt x="482" y="120"/>
                </a:cubicBezTo>
                <a:cubicBezTo>
                  <a:pt x="482" y="126"/>
                  <a:pt x="479" y="131"/>
                  <a:pt x="476" y="137"/>
                </a:cubicBezTo>
                <a:cubicBezTo>
                  <a:pt x="473" y="144"/>
                  <a:pt x="476" y="145"/>
                  <a:pt x="478" y="147"/>
                </a:cubicBezTo>
                <a:cubicBezTo>
                  <a:pt x="479" y="147"/>
                  <a:pt x="481" y="159"/>
                  <a:pt x="485" y="167"/>
                </a:cubicBezTo>
                <a:cubicBezTo>
                  <a:pt x="489" y="175"/>
                  <a:pt x="490" y="172"/>
                  <a:pt x="489" y="185"/>
                </a:cubicBezTo>
                <a:cubicBezTo>
                  <a:pt x="489" y="198"/>
                  <a:pt x="515" y="196"/>
                  <a:pt x="515" y="196"/>
                </a:cubicBezTo>
                <a:cubicBezTo>
                  <a:pt x="520" y="210"/>
                  <a:pt x="520" y="210"/>
                  <a:pt x="520" y="210"/>
                </a:cubicBezTo>
                <a:cubicBezTo>
                  <a:pt x="506" y="224"/>
                  <a:pt x="480" y="266"/>
                  <a:pt x="454" y="311"/>
                </a:cubicBezTo>
                <a:cubicBezTo>
                  <a:pt x="429" y="355"/>
                  <a:pt x="435" y="384"/>
                  <a:pt x="435" y="384"/>
                </a:cubicBezTo>
                <a:cubicBezTo>
                  <a:pt x="435" y="384"/>
                  <a:pt x="426" y="394"/>
                  <a:pt x="413" y="398"/>
                </a:cubicBezTo>
                <a:cubicBezTo>
                  <a:pt x="401" y="403"/>
                  <a:pt x="391" y="413"/>
                  <a:pt x="385" y="418"/>
                </a:cubicBezTo>
                <a:cubicBezTo>
                  <a:pt x="383" y="419"/>
                  <a:pt x="376" y="420"/>
                  <a:pt x="369" y="422"/>
                </a:cubicBezTo>
                <a:cubicBezTo>
                  <a:pt x="363" y="425"/>
                  <a:pt x="358" y="431"/>
                  <a:pt x="350" y="433"/>
                </a:cubicBezTo>
                <a:cubicBezTo>
                  <a:pt x="338" y="436"/>
                  <a:pt x="328" y="440"/>
                  <a:pt x="323" y="442"/>
                </a:cubicBezTo>
                <a:cubicBezTo>
                  <a:pt x="322" y="443"/>
                  <a:pt x="322" y="443"/>
                  <a:pt x="322" y="443"/>
                </a:cubicBezTo>
                <a:cubicBezTo>
                  <a:pt x="316" y="445"/>
                  <a:pt x="316" y="445"/>
                  <a:pt x="316" y="445"/>
                </a:cubicBezTo>
                <a:cubicBezTo>
                  <a:pt x="314" y="446"/>
                  <a:pt x="314" y="446"/>
                  <a:pt x="314" y="446"/>
                </a:cubicBezTo>
                <a:cubicBezTo>
                  <a:pt x="310" y="448"/>
                  <a:pt x="294" y="439"/>
                  <a:pt x="289" y="436"/>
                </a:cubicBezTo>
                <a:cubicBezTo>
                  <a:pt x="283" y="433"/>
                  <a:pt x="280" y="433"/>
                  <a:pt x="275" y="434"/>
                </a:cubicBezTo>
                <a:cubicBezTo>
                  <a:pt x="269" y="434"/>
                  <a:pt x="270" y="435"/>
                  <a:pt x="262" y="434"/>
                </a:cubicBezTo>
                <a:cubicBezTo>
                  <a:pt x="258" y="434"/>
                  <a:pt x="256" y="434"/>
                  <a:pt x="252" y="436"/>
                </a:cubicBezTo>
                <a:cubicBezTo>
                  <a:pt x="248" y="439"/>
                  <a:pt x="243" y="438"/>
                  <a:pt x="243" y="438"/>
                </a:cubicBezTo>
                <a:cubicBezTo>
                  <a:pt x="243" y="432"/>
                  <a:pt x="230" y="370"/>
                  <a:pt x="228" y="361"/>
                </a:cubicBezTo>
                <a:cubicBezTo>
                  <a:pt x="227" y="353"/>
                  <a:pt x="215" y="299"/>
                  <a:pt x="213" y="283"/>
                </a:cubicBezTo>
                <a:cubicBezTo>
                  <a:pt x="211" y="267"/>
                  <a:pt x="203" y="258"/>
                  <a:pt x="195" y="254"/>
                </a:cubicBezTo>
                <a:cubicBezTo>
                  <a:pt x="147" y="232"/>
                  <a:pt x="147" y="232"/>
                  <a:pt x="147" y="232"/>
                </a:cubicBezTo>
                <a:cubicBezTo>
                  <a:pt x="147" y="232"/>
                  <a:pt x="147" y="228"/>
                  <a:pt x="148" y="225"/>
                </a:cubicBezTo>
                <a:cubicBezTo>
                  <a:pt x="150" y="228"/>
                  <a:pt x="152" y="230"/>
                  <a:pt x="156" y="232"/>
                </a:cubicBezTo>
                <a:cubicBezTo>
                  <a:pt x="164" y="234"/>
                  <a:pt x="166" y="231"/>
                  <a:pt x="167" y="230"/>
                </a:cubicBezTo>
                <a:cubicBezTo>
                  <a:pt x="168" y="228"/>
                  <a:pt x="162" y="233"/>
                  <a:pt x="157" y="229"/>
                </a:cubicBezTo>
                <a:cubicBezTo>
                  <a:pt x="155" y="226"/>
                  <a:pt x="153" y="222"/>
                  <a:pt x="152" y="217"/>
                </a:cubicBezTo>
                <a:cubicBezTo>
                  <a:pt x="152" y="217"/>
                  <a:pt x="152" y="217"/>
                  <a:pt x="152" y="217"/>
                </a:cubicBezTo>
                <a:cubicBezTo>
                  <a:pt x="153" y="221"/>
                  <a:pt x="155" y="224"/>
                  <a:pt x="157" y="224"/>
                </a:cubicBezTo>
                <a:cubicBezTo>
                  <a:pt x="161" y="226"/>
                  <a:pt x="164" y="223"/>
                  <a:pt x="164" y="223"/>
                </a:cubicBezTo>
                <a:cubicBezTo>
                  <a:pt x="164" y="222"/>
                  <a:pt x="159" y="226"/>
                  <a:pt x="157" y="221"/>
                </a:cubicBezTo>
                <a:cubicBezTo>
                  <a:pt x="157" y="220"/>
                  <a:pt x="157" y="218"/>
                  <a:pt x="157" y="216"/>
                </a:cubicBezTo>
                <a:cubicBezTo>
                  <a:pt x="158" y="215"/>
                  <a:pt x="160" y="214"/>
                  <a:pt x="161" y="212"/>
                </a:cubicBezTo>
                <a:cubicBezTo>
                  <a:pt x="163" y="208"/>
                  <a:pt x="172" y="189"/>
                  <a:pt x="175" y="180"/>
                </a:cubicBezTo>
                <a:cubicBezTo>
                  <a:pt x="177" y="171"/>
                  <a:pt x="175" y="154"/>
                  <a:pt x="175" y="151"/>
                </a:cubicBezTo>
                <a:cubicBezTo>
                  <a:pt x="175" y="149"/>
                  <a:pt x="178" y="144"/>
                  <a:pt x="178" y="142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81" y="138"/>
                  <a:pt x="184" y="134"/>
                  <a:pt x="183" y="126"/>
                </a:cubicBezTo>
                <a:cubicBezTo>
                  <a:pt x="181" y="114"/>
                  <a:pt x="174" y="106"/>
                  <a:pt x="170" y="101"/>
                </a:cubicBezTo>
                <a:cubicBezTo>
                  <a:pt x="167" y="96"/>
                  <a:pt x="162" y="89"/>
                  <a:pt x="149" y="84"/>
                </a:cubicBezTo>
                <a:cubicBezTo>
                  <a:pt x="146" y="83"/>
                  <a:pt x="144" y="83"/>
                  <a:pt x="142" y="83"/>
                </a:cubicBezTo>
                <a:cubicBezTo>
                  <a:pt x="140" y="80"/>
                  <a:pt x="135" y="75"/>
                  <a:pt x="124" y="75"/>
                </a:cubicBezTo>
                <a:cubicBezTo>
                  <a:pt x="113" y="74"/>
                  <a:pt x="103" y="79"/>
                  <a:pt x="99" y="85"/>
                </a:cubicBezTo>
                <a:cubicBezTo>
                  <a:pt x="92" y="89"/>
                  <a:pt x="68" y="106"/>
                  <a:pt x="65" y="135"/>
                </a:cubicBezTo>
                <a:cubicBezTo>
                  <a:pt x="63" y="146"/>
                  <a:pt x="65" y="143"/>
                  <a:pt x="65" y="149"/>
                </a:cubicBezTo>
                <a:cubicBezTo>
                  <a:pt x="64" y="155"/>
                  <a:pt x="56" y="184"/>
                  <a:pt x="60" y="197"/>
                </a:cubicBezTo>
                <a:cubicBezTo>
                  <a:pt x="64" y="210"/>
                  <a:pt x="68" y="218"/>
                  <a:pt x="64" y="221"/>
                </a:cubicBezTo>
                <a:cubicBezTo>
                  <a:pt x="60" y="223"/>
                  <a:pt x="59" y="223"/>
                  <a:pt x="57" y="222"/>
                </a:cubicBezTo>
                <a:cubicBezTo>
                  <a:pt x="56" y="221"/>
                  <a:pt x="55" y="225"/>
                  <a:pt x="55" y="228"/>
                </a:cubicBezTo>
                <a:cubicBezTo>
                  <a:pt x="52" y="227"/>
                  <a:pt x="51" y="226"/>
                  <a:pt x="50" y="225"/>
                </a:cubicBezTo>
                <a:cubicBezTo>
                  <a:pt x="49" y="223"/>
                  <a:pt x="49" y="225"/>
                  <a:pt x="49" y="225"/>
                </a:cubicBezTo>
                <a:cubicBezTo>
                  <a:pt x="49" y="225"/>
                  <a:pt x="50" y="230"/>
                  <a:pt x="55" y="233"/>
                </a:cubicBezTo>
                <a:cubicBezTo>
                  <a:pt x="53" y="233"/>
                  <a:pt x="51" y="232"/>
                  <a:pt x="50" y="232"/>
                </a:cubicBezTo>
                <a:cubicBezTo>
                  <a:pt x="46" y="230"/>
                  <a:pt x="45" y="231"/>
                  <a:pt x="45" y="231"/>
                </a:cubicBezTo>
                <a:cubicBezTo>
                  <a:pt x="45" y="231"/>
                  <a:pt x="47" y="240"/>
                  <a:pt x="54" y="243"/>
                </a:cubicBezTo>
                <a:cubicBezTo>
                  <a:pt x="46" y="247"/>
                  <a:pt x="38" y="251"/>
                  <a:pt x="34" y="252"/>
                </a:cubicBezTo>
                <a:cubicBezTo>
                  <a:pt x="12" y="262"/>
                  <a:pt x="9" y="268"/>
                  <a:pt x="6" y="277"/>
                </a:cubicBezTo>
                <a:cubicBezTo>
                  <a:pt x="0" y="296"/>
                  <a:pt x="31" y="377"/>
                  <a:pt x="46" y="403"/>
                </a:cubicBezTo>
                <a:cubicBezTo>
                  <a:pt x="54" y="418"/>
                  <a:pt x="60" y="440"/>
                  <a:pt x="62" y="455"/>
                </a:cubicBezTo>
                <a:cubicBezTo>
                  <a:pt x="62" y="455"/>
                  <a:pt x="61" y="460"/>
                  <a:pt x="60" y="466"/>
                </a:cubicBezTo>
                <a:cubicBezTo>
                  <a:pt x="59" y="473"/>
                  <a:pt x="59" y="484"/>
                  <a:pt x="59" y="484"/>
                </a:cubicBezTo>
                <a:cubicBezTo>
                  <a:pt x="52" y="502"/>
                  <a:pt x="50" y="567"/>
                  <a:pt x="50" y="574"/>
                </a:cubicBezTo>
                <a:cubicBezTo>
                  <a:pt x="50" y="577"/>
                  <a:pt x="58" y="579"/>
                  <a:pt x="58" y="579"/>
                </a:cubicBezTo>
                <a:cubicBezTo>
                  <a:pt x="55" y="611"/>
                  <a:pt x="73" y="663"/>
                  <a:pt x="77" y="684"/>
                </a:cubicBezTo>
                <a:cubicBezTo>
                  <a:pt x="80" y="704"/>
                  <a:pt x="93" y="768"/>
                  <a:pt x="97" y="782"/>
                </a:cubicBezTo>
                <a:cubicBezTo>
                  <a:pt x="99" y="790"/>
                  <a:pt x="111" y="790"/>
                  <a:pt x="111" y="790"/>
                </a:cubicBezTo>
                <a:cubicBezTo>
                  <a:pt x="111" y="791"/>
                  <a:pt x="111" y="791"/>
                  <a:pt x="111" y="791"/>
                </a:cubicBezTo>
                <a:cubicBezTo>
                  <a:pt x="117" y="810"/>
                  <a:pt x="105" y="831"/>
                  <a:pt x="105" y="831"/>
                </a:cubicBezTo>
                <a:cubicBezTo>
                  <a:pt x="82" y="873"/>
                  <a:pt x="84" y="941"/>
                  <a:pt x="87" y="977"/>
                </a:cubicBezTo>
                <a:cubicBezTo>
                  <a:pt x="90" y="1014"/>
                  <a:pt x="83" y="1033"/>
                  <a:pt x="83" y="1033"/>
                </a:cubicBezTo>
                <a:cubicBezTo>
                  <a:pt x="66" y="1057"/>
                  <a:pt x="80" y="1067"/>
                  <a:pt x="80" y="1067"/>
                </a:cubicBezTo>
                <a:cubicBezTo>
                  <a:pt x="88" y="1075"/>
                  <a:pt x="85" y="1095"/>
                  <a:pt x="85" y="1095"/>
                </a:cubicBezTo>
                <a:cubicBezTo>
                  <a:pt x="95" y="1094"/>
                  <a:pt x="95" y="1094"/>
                  <a:pt x="95" y="1094"/>
                </a:cubicBezTo>
                <a:cubicBezTo>
                  <a:pt x="95" y="1094"/>
                  <a:pt x="97" y="1106"/>
                  <a:pt x="100" y="1113"/>
                </a:cubicBezTo>
                <a:cubicBezTo>
                  <a:pt x="103" y="1120"/>
                  <a:pt x="111" y="1126"/>
                  <a:pt x="131" y="1132"/>
                </a:cubicBezTo>
                <a:cubicBezTo>
                  <a:pt x="152" y="1137"/>
                  <a:pt x="164" y="1131"/>
                  <a:pt x="168" y="1127"/>
                </a:cubicBezTo>
                <a:cubicBezTo>
                  <a:pt x="172" y="1124"/>
                  <a:pt x="162" y="1107"/>
                  <a:pt x="162" y="1107"/>
                </a:cubicBezTo>
                <a:cubicBezTo>
                  <a:pt x="159" y="1100"/>
                  <a:pt x="152" y="1092"/>
                  <a:pt x="152" y="1092"/>
                </a:cubicBezTo>
                <a:cubicBezTo>
                  <a:pt x="142" y="1083"/>
                  <a:pt x="142" y="1076"/>
                  <a:pt x="142" y="1076"/>
                </a:cubicBezTo>
                <a:cubicBezTo>
                  <a:pt x="142" y="1076"/>
                  <a:pt x="140" y="1078"/>
                  <a:pt x="140" y="1075"/>
                </a:cubicBezTo>
                <a:cubicBezTo>
                  <a:pt x="139" y="1073"/>
                  <a:pt x="136" y="1067"/>
                  <a:pt x="133" y="1057"/>
                </a:cubicBezTo>
                <a:cubicBezTo>
                  <a:pt x="130" y="1048"/>
                  <a:pt x="131" y="1039"/>
                  <a:pt x="131" y="1039"/>
                </a:cubicBezTo>
                <a:cubicBezTo>
                  <a:pt x="144" y="1043"/>
                  <a:pt x="158" y="1058"/>
                  <a:pt x="159" y="1060"/>
                </a:cubicBezTo>
                <a:cubicBezTo>
                  <a:pt x="161" y="1063"/>
                  <a:pt x="165" y="1072"/>
                  <a:pt x="172" y="1078"/>
                </a:cubicBezTo>
                <a:cubicBezTo>
                  <a:pt x="179" y="1084"/>
                  <a:pt x="216" y="1085"/>
                  <a:pt x="216" y="1085"/>
                </a:cubicBezTo>
                <a:cubicBezTo>
                  <a:pt x="243" y="1078"/>
                  <a:pt x="227" y="1066"/>
                  <a:pt x="227" y="1066"/>
                </a:cubicBezTo>
                <a:cubicBezTo>
                  <a:pt x="195" y="1046"/>
                  <a:pt x="196" y="1038"/>
                  <a:pt x="196" y="1038"/>
                </a:cubicBezTo>
                <a:cubicBezTo>
                  <a:pt x="192" y="1030"/>
                  <a:pt x="192" y="1030"/>
                  <a:pt x="192" y="1030"/>
                </a:cubicBezTo>
                <a:cubicBezTo>
                  <a:pt x="188" y="1031"/>
                  <a:pt x="188" y="1031"/>
                  <a:pt x="188" y="1031"/>
                </a:cubicBezTo>
                <a:cubicBezTo>
                  <a:pt x="163" y="1001"/>
                  <a:pt x="166" y="966"/>
                  <a:pt x="174" y="917"/>
                </a:cubicBezTo>
                <a:cubicBezTo>
                  <a:pt x="178" y="895"/>
                  <a:pt x="183" y="834"/>
                  <a:pt x="183" y="824"/>
                </a:cubicBezTo>
                <a:cubicBezTo>
                  <a:pt x="183" y="814"/>
                  <a:pt x="184" y="799"/>
                  <a:pt x="187" y="791"/>
                </a:cubicBezTo>
                <a:cubicBezTo>
                  <a:pt x="191" y="783"/>
                  <a:pt x="191" y="775"/>
                  <a:pt x="191" y="775"/>
                </a:cubicBezTo>
                <a:cubicBezTo>
                  <a:pt x="191" y="775"/>
                  <a:pt x="301" y="822"/>
                  <a:pt x="307" y="825"/>
                </a:cubicBezTo>
                <a:cubicBezTo>
                  <a:pt x="314" y="828"/>
                  <a:pt x="311" y="828"/>
                  <a:pt x="315" y="825"/>
                </a:cubicBezTo>
                <a:cubicBezTo>
                  <a:pt x="320" y="821"/>
                  <a:pt x="315" y="823"/>
                  <a:pt x="325" y="820"/>
                </a:cubicBezTo>
                <a:cubicBezTo>
                  <a:pt x="334" y="816"/>
                  <a:pt x="337" y="818"/>
                  <a:pt x="339" y="816"/>
                </a:cubicBezTo>
                <a:cubicBezTo>
                  <a:pt x="341" y="815"/>
                  <a:pt x="336" y="811"/>
                  <a:pt x="336" y="811"/>
                </a:cubicBezTo>
                <a:cubicBezTo>
                  <a:pt x="336" y="811"/>
                  <a:pt x="336" y="810"/>
                  <a:pt x="340" y="805"/>
                </a:cubicBezTo>
                <a:cubicBezTo>
                  <a:pt x="343" y="800"/>
                  <a:pt x="347" y="731"/>
                  <a:pt x="347" y="731"/>
                </a:cubicBezTo>
                <a:cubicBezTo>
                  <a:pt x="348" y="731"/>
                  <a:pt x="348" y="731"/>
                  <a:pt x="348" y="731"/>
                </a:cubicBezTo>
                <a:cubicBezTo>
                  <a:pt x="357" y="728"/>
                  <a:pt x="357" y="718"/>
                  <a:pt x="356" y="713"/>
                </a:cubicBezTo>
                <a:cubicBezTo>
                  <a:pt x="356" y="707"/>
                  <a:pt x="353" y="686"/>
                  <a:pt x="353" y="686"/>
                </a:cubicBezTo>
                <a:cubicBezTo>
                  <a:pt x="349" y="675"/>
                  <a:pt x="344" y="666"/>
                  <a:pt x="344" y="666"/>
                </a:cubicBezTo>
                <a:cubicBezTo>
                  <a:pt x="345" y="659"/>
                  <a:pt x="345" y="659"/>
                  <a:pt x="345" y="659"/>
                </a:cubicBezTo>
                <a:cubicBezTo>
                  <a:pt x="299" y="641"/>
                  <a:pt x="299" y="641"/>
                  <a:pt x="299" y="641"/>
                </a:cubicBezTo>
                <a:cubicBezTo>
                  <a:pt x="302" y="617"/>
                  <a:pt x="287" y="605"/>
                  <a:pt x="287" y="605"/>
                </a:cubicBezTo>
                <a:cubicBezTo>
                  <a:pt x="293" y="591"/>
                  <a:pt x="281" y="583"/>
                  <a:pt x="281" y="583"/>
                </a:cubicBezTo>
                <a:cubicBezTo>
                  <a:pt x="281" y="583"/>
                  <a:pt x="283" y="582"/>
                  <a:pt x="283" y="581"/>
                </a:cubicBezTo>
                <a:cubicBezTo>
                  <a:pt x="283" y="580"/>
                  <a:pt x="278" y="574"/>
                  <a:pt x="272" y="557"/>
                </a:cubicBezTo>
                <a:cubicBezTo>
                  <a:pt x="266" y="540"/>
                  <a:pt x="253" y="504"/>
                  <a:pt x="253" y="504"/>
                </a:cubicBezTo>
                <a:cubicBezTo>
                  <a:pt x="255" y="503"/>
                  <a:pt x="255" y="503"/>
                  <a:pt x="255" y="503"/>
                </a:cubicBezTo>
                <a:cubicBezTo>
                  <a:pt x="256" y="512"/>
                  <a:pt x="270" y="507"/>
                  <a:pt x="270" y="507"/>
                </a:cubicBezTo>
                <a:cubicBezTo>
                  <a:pt x="270" y="507"/>
                  <a:pt x="274" y="511"/>
                  <a:pt x="276" y="511"/>
                </a:cubicBezTo>
                <a:cubicBezTo>
                  <a:pt x="278" y="511"/>
                  <a:pt x="287" y="512"/>
                  <a:pt x="293" y="511"/>
                </a:cubicBezTo>
                <a:cubicBezTo>
                  <a:pt x="299" y="510"/>
                  <a:pt x="309" y="504"/>
                  <a:pt x="314" y="502"/>
                </a:cubicBezTo>
                <a:cubicBezTo>
                  <a:pt x="319" y="500"/>
                  <a:pt x="318" y="499"/>
                  <a:pt x="318" y="499"/>
                </a:cubicBezTo>
                <a:cubicBezTo>
                  <a:pt x="318" y="499"/>
                  <a:pt x="321" y="499"/>
                  <a:pt x="322" y="498"/>
                </a:cubicBezTo>
                <a:cubicBezTo>
                  <a:pt x="323" y="496"/>
                  <a:pt x="323" y="494"/>
                  <a:pt x="323" y="494"/>
                </a:cubicBezTo>
                <a:cubicBezTo>
                  <a:pt x="325" y="493"/>
                  <a:pt x="325" y="493"/>
                  <a:pt x="325" y="493"/>
                </a:cubicBezTo>
                <a:cubicBezTo>
                  <a:pt x="325" y="493"/>
                  <a:pt x="327" y="493"/>
                  <a:pt x="328" y="491"/>
                </a:cubicBezTo>
                <a:cubicBezTo>
                  <a:pt x="329" y="489"/>
                  <a:pt x="328" y="488"/>
                  <a:pt x="328" y="488"/>
                </a:cubicBezTo>
                <a:cubicBezTo>
                  <a:pt x="338" y="483"/>
                  <a:pt x="338" y="483"/>
                  <a:pt x="338" y="483"/>
                </a:cubicBezTo>
                <a:cubicBezTo>
                  <a:pt x="342" y="494"/>
                  <a:pt x="362" y="509"/>
                  <a:pt x="362" y="509"/>
                </a:cubicBezTo>
                <a:cubicBezTo>
                  <a:pt x="440" y="471"/>
                  <a:pt x="440" y="471"/>
                  <a:pt x="440" y="471"/>
                </a:cubicBezTo>
                <a:cubicBezTo>
                  <a:pt x="423" y="537"/>
                  <a:pt x="426" y="625"/>
                  <a:pt x="426" y="641"/>
                </a:cubicBezTo>
                <a:cubicBezTo>
                  <a:pt x="426" y="658"/>
                  <a:pt x="414" y="676"/>
                  <a:pt x="414" y="676"/>
                </a:cubicBezTo>
                <a:cubicBezTo>
                  <a:pt x="415" y="679"/>
                  <a:pt x="415" y="679"/>
                  <a:pt x="415" y="679"/>
                </a:cubicBezTo>
                <a:cubicBezTo>
                  <a:pt x="407" y="692"/>
                  <a:pt x="406" y="706"/>
                  <a:pt x="405" y="710"/>
                </a:cubicBezTo>
                <a:cubicBezTo>
                  <a:pt x="403" y="714"/>
                  <a:pt x="399" y="722"/>
                  <a:pt x="403" y="732"/>
                </a:cubicBezTo>
                <a:cubicBezTo>
                  <a:pt x="407" y="741"/>
                  <a:pt x="417" y="749"/>
                  <a:pt x="417" y="749"/>
                </a:cubicBezTo>
                <a:cubicBezTo>
                  <a:pt x="429" y="757"/>
                  <a:pt x="425" y="743"/>
                  <a:pt x="427" y="744"/>
                </a:cubicBezTo>
                <a:cubicBezTo>
                  <a:pt x="431" y="746"/>
                  <a:pt x="436" y="740"/>
                  <a:pt x="436" y="740"/>
                </a:cubicBezTo>
                <a:cubicBezTo>
                  <a:pt x="436" y="740"/>
                  <a:pt x="433" y="810"/>
                  <a:pt x="434" y="835"/>
                </a:cubicBezTo>
                <a:cubicBezTo>
                  <a:pt x="434" y="859"/>
                  <a:pt x="429" y="906"/>
                  <a:pt x="431" y="927"/>
                </a:cubicBezTo>
                <a:cubicBezTo>
                  <a:pt x="432" y="947"/>
                  <a:pt x="466" y="1082"/>
                  <a:pt x="466" y="1082"/>
                </a:cubicBezTo>
                <a:cubicBezTo>
                  <a:pt x="484" y="1172"/>
                  <a:pt x="496" y="1195"/>
                  <a:pt x="497" y="1198"/>
                </a:cubicBezTo>
                <a:cubicBezTo>
                  <a:pt x="499" y="1200"/>
                  <a:pt x="468" y="1195"/>
                  <a:pt x="458" y="1197"/>
                </a:cubicBezTo>
                <a:cubicBezTo>
                  <a:pt x="419" y="1205"/>
                  <a:pt x="432" y="1225"/>
                  <a:pt x="432" y="1225"/>
                </a:cubicBezTo>
                <a:cubicBezTo>
                  <a:pt x="457" y="1252"/>
                  <a:pt x="509" y="1246"/>
                  <a:pt x="509" y="1246"/>
                </a:cubicBezTo>
                <a:cubicBezTo>
                  <a:pt x="499" y="1257"/>
                  <a:pt x="437" y="1267"/>
                  <a:pt x="437" y="1267"/>
                </a:cubicBezTo>
                <a:cubicBezTo>
                  <a:pt x="407" y="1283"/>
                  <a:pt x="422" y="1300"/>
                  <a:pt x="433" y="1305"/>
                </a:cubicBezTo>
                <a:cubicBezTo>
                  <a:pt x="445" y="1310"/>
                  <a:pt x="472" y="1318"/>
                  <a:pt x="501" y="1323"/>
                </a:cubicBezTo>
                <a:cubicBezTo>
                  <a:pt x="530" y="1328"/>
                  <a:pt x="573" y="1307"/>
                  <a:pt x="573" y="1307"/>
                </a:cubicBezTo>
                <a:cubicBezTo>
                  <a:pt x="573" y="1321"/>
                  <a:pt x="573" y="1321"/>
                  <a:pt x="573" y="1321"/>
                </a:cubicBezTo>
                <a:cubicBezTo>
                  <a:pt x="638" y="1326"/>
                  <a:pt x="637" y="1308"/>
                  <a:pt x="637" y="1308"/>
                </a:cubicBezTo>
                <a:cubicBezTo>
                  <a:pt x="635" y="1272"/>
                  <a:pt x="635" y="1272"/>
                  <a:pt x="635" y="1272"/>
                </a:cubicBezTo>
                <a:cubicBezTo>
                  <a:pt x="641" y="1259"/>
                  <a:pt x="639" y="1234"/>
                  <a:pt x="636" y="1218"/>
                </a:cubicBezTo>
                <a:cubicBezTo>
                  <a:pt x="624" y="1189"/>
                  <a:pt x="624" y="1189"/>
                  <a:pt x="624" y="1189"/>
                </a:cubicBezTo>
                <a:cubicBezTo>
                  <a:pt x="624" y="1189"/>
                  <a:pt x="628" y="1172"/>
                  <a:pt x="625" y="1160"/>
                </a:cubicBezTo>
                <a:cubicBezTo>
                  <a:pt x="623" y="1149"/>
                  <a:pt x="618" y="1087"/>
                  <a:pt x="617" y="1081"/>
                </a:cubicBezTo>
                <a:cubicBezTo>
                  <a:pt x="615" y="1075"/>
                  <a:pt x="620" y="1046"/>
                  <a:pt x="620" y="1046"/>
                </a:cubicBezTo>
                <a:cubicBezTo>
                  <a:pt x="632" y="994"/>
                  <a:pt x="628" y="852"/>
                  <a:pt x="627" y="837"/>
                </a:cubicBezTo>
                <a:cubicBezTo>
                  <a:pt x="626" y="823"/>
                  <a:pt x="645" y="726"/>
                  <a:pt x="645" y="726"/>
                </a:cubicBezTo>
                <a:cubicBezTo>
                  <a:pt x="645" y="726"/>
                  <a:pt x="652" y="723"/>
                  <a:pt x="658" y="717"/>
                </a:cubicBezTo>
                <a:cubicBezTo>
                  <a:pt x="663" y="711"/>
                  <a:pt x="665" y="624"/>
                  <a:pt x="651" y="546"/>
                </a:cubicBezTo>
                <a:cubicBezTo>
                  <a:pt x="637" y="467"/>
                  <a:pt x="669" y="425"/>
                  <a:pt x="673" y="333"/>
                </a:cubicBezTo>
                <a:cubicBezTo>
                  <a:pt x="676" y="250"/>
                  <a:pt x="628" y="206"/>
                  <a:pt x="623" y="193"/>
                </a:cubicBezTo>
                <a:close/>
                <a:moveTo>
                  <a:pt x="247" y="595"/>
                </a:moveTo>
                <a:cubicBezTo>
                  <a:pt x="247" y="595"/>
                  <a:pt x="242" y="599"/>
                  <a:pt x="240" y="606"/>
                </a:cubicBezTo>
                <a:cubicBezTo>
                  <a:pt x="237" y="613"/>
                  <a:pt x="239" y="621"/>
                  <a:pt x="239" y="621"/>
                </a:cubicBezTo>
                <a:cubicBezTo>
                  <a:pt x="228" y="618"/>
                  <a:pt x="228" y="618"/>
                  <a:pt x="228" y="618"/>
                </a:cubicBezTo>
                <a:cubicBezTo>
                  <a:pt x="230" y="569"/>
                  <a:pt x="230" y="569"/>
                  <a:pt x="230" y="569"/>
                </a:cubicBezTo>
                <a:cubicBezTo>
                  <a:pt x="231" y="568"/>
                  <a:pt x="231" y="568"/>
                  <a:pt x="231" y="568"/>
                </a:cubicBezTo>
                <a:cubicBezTo>
                  <a:pt x="231" y="568"/>
                  <a:pt x="233" y="577"/>
                  <a:pt x="235" y="582"/>
                </a:cubicBezTo>
                <a:cubicBezTo>
                  <a:pt x="236" y="587"/>
                  <a:pt x="240" y="596"/>
                  <a:pt x="240" y="596"/>
                </a:cubicBezTo>
                <a:cubicBezTo>
                  <a:pt x="247" y="594"/>
                  <a:pt x="247" y="594"/>
                  <a:pt x="247" y="594"/>
                </a:cubicBezTo>
                <a:lnTo>
                  <a:pt x="247" y="595"/>
                </a:lnTo>
                <a:close/>
                <a:moveTo>
                  <a:pt x="256" y="614"/>
                </a:moveTo>
                <a:cubicBezTo>
                  <a:pt x="256" y="614"/>
                  <a:pt x="258" y="616"/>
                  <a:pt x="260" y="616"/>
                </a:cubicBezTo>
                <a:cubicBezTo>
                  <a:pt x="262" y="616"/>
                  <a:pt x="264" y="617"/>
                  <a:pt x="264" y="617"/>
                </a:cubicBezTo>
                <a:cubicBezTo>
                  <a:pt x="264" y="617"/>
                  <a:pt x="268" y="624"/>
                  <a:pt x="271" y="624"/>
                </a:cubicBezTo>
                <a:cubicBezTo>
                  <a:pt x="275" y="624"/>
                  <a:pt x="275" y="620"/>
                  <a:pt x="275" y="620"/>
                </a:cubicBezTo>
                <a:cubicBezTo>
                  <a:pt x="275" y="620"/>
                  <a:pt x="277" y="620"/>
                  <a:pt x="278" y="619"/>
                </a:cubicBezTo>
                <a:cubicBezTo>
                  <a:pt x="280" y="618"/>
                  <a:pt x="281" y="617"/>
                  <a:pt x="281" y="617"/>
                </a:cubicBezTo>
                <a:cubicBezTo>
                  <a:pt x="281" y="617"/>
                  <a:pt x="284" y="620"/>
                  <a:pt x="284" y="625"/>
                </a:cubicBezTo>
                <a:cubicBezTo>
                  <a:pt x="284" y="630"/>
                  <a:pt x="284" y="637"/>
                  <a:pt x="284" y="637"/>
                </a:cubicBezTo>
                <a:cubicBezTo>
                  <a:pt x="250" y="624"/>
                  <a:pt x="250" y="624"/>
                  <a:pt x="250" y="624"/>
                </a:cubicBezTo>
                <a:cubicBezTo>
                  <a:pt x="250" y="624"/>
                  <a:pt x="250" y="618"/>
                  <a:pt x="250" y="617"/>
                </a:cubicBezTo>
                <a:cubicBezTo>
                  <a:pt x="250" y="615"/>
                  <a:pt x="250" y="614"/>
                  <a:pt x="250" y="614"/>
                </a:cubicBezTo>
                <a:cubicBezTo>
                  <a:pt x="250" y="614"/>
                  <a:pt x="252" y="615"/>
                  <a:pt x="253" y="614"/>
                </a:cubicBezTo>
                <a:cubicBezTo>
                  <a:pt x="255" y="614"/>
                  <a:pt x="256" y="614"/>
                  <a:pt x="256" y="61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auto">
          <a:xfrm>
            <a:off x="1289050" y="4291013"/>
            <a:ext cx="236538" cy="823912"/>
          </a:xfrm>
          <a:custGeom>
            <a:avLst/>
            <a:gdLst>
              <a:gd name="T0" fmla="*/ 2147483646 w 132"/>
              <a:gd name="T1" fmla="*/ 2147483646 h 459"/>
              <a:gd name="T2" fmla="*/ 2147483646 w 132"/>
              <a:gd name="T3" fmla="*/ 2147483646 h 459"/>
              <a:gd name="T4" fmla="*/ 2147483646 w 132"/>
              <a:gd name="T5" fmla="*/ 2147483646 h 459"/>
              <a:gd name="T6" fmla="*/ 2147483646 w 132"/>
              <a:gd name="T7" fmla="*/ 2147483646 h 459"/>
              <a:gd name="T8" fmla="*/ 2147483646 w 132"/>
              <a:gd name="T9" fmla="*/ 2147483646 h 459"/>
              <a:gd name="T10" fmla="*/ 2147483646 w 132"/>
              <a:gd name="T11" fmla="*/ 2147483646 h 459"/>
              <a:gd name="T12" fmla="*/ 2147483646 w 132"/>
              <a:gd name="T13" fmla="*/ 2147483646 h 459"/>
              <a:gd name="T14" fmla="*/ 2147483646 w 132"/>
              <a:gd name="T15" fmla="*/ 2147483646 h 459"/>
              <a:gd name="T16" fmla="*/ 2147483646 w 132"/>
              <a:gd name="T17" fmla="*/ 2147483646 h 459"/>
              <a:gd name="T18" fmla="*/ 2147483646 w 132"/>
              <a:gd name="T19" fmla="*/ 2147483646 h 459"/>
              <a:gd name="T20" fmla="*/ 2147483646 w 132"/>
              <a:gd name="T21" fmla="*/ 2147483646 h 459"/>
              <a:gd name="T22" fmla="*/ 2147483646 w 132"/>
              <a:gd name="T23" fmla="*/ 2147483646 h 459"/>
              <a:gd name="T24" fmla="*/ 2147483646 w 132"/>
              <a:gd name="T25" fmla="*/ 2147483646 h 459"/>
              <a:gd name="T26" fmla="*/ 2147483646 w 132"/>
              <a:gd name="T27" fmla="*/ 2147483646 h 459"/>
              <a:gd name="T28" fmla="*/ 2147483646 w 132"/>
              <a:gd name="T29" fmla="*/ 2147483646 h 459"/>
              <a:gd name="T30" fmla="*/ 2147483646 w 132"/>
              <a:gd name="T31" fmla="*/ 2147483646 h 459"/>
              <a:gd name="T32" fmla="*/ 2147483646 w 132"/>
              <a:gd name="T33" fmla="*/ 2147483646 h 459"/>
              <a:gd name="T34" fmla="*/ 2147483646 w 132"/>
              <a:gd name="T35" fmla="*/ 2147483646 h 459"/>
              <a:gd name="T36" fmla="*/ 2147483646 w 132"/>
              <a:gd name="T37" fmla="*/ 2147483646 h 459"/>
              <a:gd name="T38" fmla="*/ 2147483646 w 132"/>
              <a:gd name="T39" fmla="*/ 2147483646 h 459"/>
              <a:gd name="T40" fmla="*/ 2147483646 w 132"/>
              <a:gd name="T41" fmla="*/ 2147483646 h 459"/>
              <a:gd name="T42" fmla="*/ 2147483646 w 132"/>
              <a:gd name="T43" fmla="*/ 2147483646 h 459"/>
              <a:gd name="T44" fmla="*/ 2147483646 w 132"/>
              <a:gd name="T45" fmla="*/ 2147483646 h 459"/>
              <a:gd name="T46" fmla="*/ 2147483646 w 132"/>
              <a:gd name="T47" fmla="*/ 2147483646 h 459"/>
              <a:gd name="T48" fmla="*/ 2147483646 w 132"/>
              <a:gd name="T49" fmla="*/ 2147483646 h 459"/>
              <a:gd name="T50" fmla="*/ 2147483646 w 132"/>
              <a:gd name="T51" fmla="*/ 2147483646 h 459"/>
              <a:gd name="T52" fmla="*/ 2147483646 w 132"/>
              <a:gd name="T53" fmla="*/ 2147483646 h 459"/>
              <a:gd name="T54" fmla="*/ 2147483646 w 132"/>
              <a:gd name="T55" fmla="*/ 2147483646 h 459"/>
              <a:gd name="T56" fmla="*/ 2147483646 w 132"/>
              <a:gd name="T57" fmla="*/ 2147483646 h 459"/>
              <a:gd name="T58" fmla="*/ 2147483646 w 132"/>
              <a:gd name="T59" fmla="*/ 2147483646 h 459"/>
              <a:gd name="T60" fmla="*/ 2147483646 w 132"/>
              <a:gd name="T61" fmla="*/ 2147483646 h 459"/>
              <a:gd name="T62" fmla="*/ 2147483646 w 132"/>
              <a:gd name="T63" fmla="*/ 2147483646 h 459"/>
              <a:gd name="T64" fmla="*/ 2147483646 w 132"/>
              <a:gd name="T65" fmla="*/ 2147483646 h 459"/>
              <a:gd name="T66" fmla="*/ 2147483646 w 132"/>
              <a:gd name="T67" fmla="*/ 2147483646 h 459"/>
              <a:gd name="T68" fmla="*/ 2147483646 w 132"/>
              <a:gd name="T69" fmla="*/ 2147483646 h 459"/>
              <a:gd name="T70" fmla="*/ 2147483646 w 132"/>
              <a:gd name="T71" fmla="*/ 2147483646 h 459"/>
              <a:gd name="T72" fmla="*/ 2147483646 w 132"/>
              <a:gd name="T73" fmla="*/ 2147483646 h 459"/>
              <a:gd name="T74" fmla="*/ 2147483646 w 132"/>
              <a:gd name="T75" fmla="*/ 2147483646 h 459"/>
              <a:gd name="T76" fmla="*/ 2147483646 w 132"/>
              <a:gd name="T77" fmla="*/ 2147483646 h 459"/>
              <a:gd name="T78" fmla="*/ 2147483646 w 132"/>
              <a:gd name="T79" fmla="*/ 2147483646 h 459"/>
              <a:gd name="T80" fmla="*/ 2147483646 w 132"/>
              <a:gd name="T81" fmla="*/ 2147483646 h 459"/>
              <a:gd name="T82" fmla="*/ 2147483646 w 132"/>
              <a:gd name="T83" fmla="*/ 2147483646 h 459"/>
              <a:gd name="T84" fmla="*/ 2147483646 w 132"/>
              <a:gd name="T85" fmla="*/ 2147483646 h 459"/>
              <a:gd name="T86" fmla="*/ 2147483646 w 132"/>
              <a:gd name="T87" fmla="*/ 2147483646 h 459"/>
              <a:gd name="T88" fmla="*/ 2147483646 w 132"/>
              <a:gd name="T89" fmla="*/ 2147483646 h 459"/>
              <a:gd name="T90" fmla="*/ 2147483646 w 132"/>
              <a:gd name="T91" fmla="*/ 2147483646 h 459"/>
              <a:gd name="T92" fmla="*/ 2147483646 w 132"/>
              <a:gd name="T93" fmla="*/ 2147483646 h 459"/>
              <a:gd name="T94" fmla="*/ 2147483646 w 132"/>
              <a:gd name="T95" fmla="*/ 2147483646 h 459"/>
              <a:gd name="T96" fmla="*/ 2147483646 w 132"/>
              <a:gd name="T97" fmla="*/ 2147483646 h 459"/>
              <a:gd name="T98" fmla="*/ 2147483646 w 132"/>
              <a:gd name="T99" fmla="*/ 2147483646 h 45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2" h="459">
                <a:moveTo>
                  <a:pt x="131" y="129"/>
                </a:moveTo>
                <a:cubicBezTo>
                  <a:pt x="130" y="128"/>
                  <a:pt x="129" y="127"/>
                  <a:pt x="129" y="127"/>
                </a:cubicBezTo>
                <a:cubicBezTo>
                  <a:pt x="129" y="127"/>
                  <a:pt x="128" y="124"/>
                  <a:pt x="129" y="123"/>
                </a:cubicBezTo>
                <a:cubicBezTo>
                  <a:pt x="129" y="121"/>
                  <a:pt x="127" y="119"/>
                  <a:pt x="127" y="118"/>
                </a:cubicBezTo>
                <a:cubicBezTo>
                  <a:pt x="127" y="117"/>
                  <a:pt x="127" y="114"/>
                  <a:pt x="127" y="113"/>
                </a:cubicBezTo>
                <a:cubicBezTo>
                  <a:pt x="128" y="113"/>
                  <a:pt x="129" y="111"/>
                  <a:pt x="128" y="110"/>
                </a:cubicBezTo>
                <a:cubicBezTo>
                  <a:pt x="128" y="109"/>
                  <a:pt x="126" y="108"/>
                  <a:pt x="127" y="107"/>
                </a:cubicBezTo>
                <a:cubicBezTo>
                  <a:pt x="128" y="105"/>
                  <a:pt x="127" y="103"/>
                  <a:pt x="127" y="103"/>
                </a:cubicBezTo>
                <a:cubicBezTo>
                  <a:pt x="127" y="103"/>
                  <a:pt x="129" y="101"/>
                  <a:pt x="129" y="100"/>
                </a:cubicBezTo>
                <a:cubicBezTo>
                  <a:pt x="129" y="99"/>
                  <a:pt x="128" y="96"/>
                  <a:pt x="128" y="95"/>
                </a:cubicBezTo>
                <a:cubicBezTo>
                  <a:pt x="128" y="94"/>
                  <a:pt x="128" y="86"/>
                  <a:pt x="127" y="83"/>
                </a:cubicBezTo>
                <a:cubicBezTo>
                  <a:pt x="125" y="80"/>
                  <a:pt x="117" y="77"/>
                  <a:pt x="114" y="76"/>
                </a:cubicBezTo>
                <a:cubicBezTo>
                  <a:pt x="111" y="76"/>
                  <a:pt x="93" y="71"/>
                  <a:pt x="93" y="71"/>
                </a:cubicBezTo>
                <a:cubicBezTo>
                  <a:pt x="93" y="71"/>
                  <a:pt x="90" y="68"/>
                  <a:pt x="89" y="67"/>
                </a:cubicBezTo>
                <a:cubicBezTo>
                  <a:pt x="88" y="66"/>
                  <a:pt x="87" y="65"/>
                  <a:pt x="87" y="64"/>
                </a:cubicBezTo>
                <a:cubicBezTo>
                  <a:pt x="87" y="63"/>
                  <a:pt x="86" y="61"/>
                  <a:pt x="86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7" y="54"/>
                  <a:pt x="87" y="53"/>
                </a:cubicBezTo>
                <a:cubicBezTo>
                  <a:pt x="87" y="52"/>
                  <a:pt x="87" y="48"/>
                  <a:pt x="87" y="48"/>
                </a:cubicBezTo>
                <a:cubicBezTo>
                  <a:pt x="87" y="48"/>
                  <a:pt x="89" y="48"/>
                  <a:pt x="90" y="47"/>
                </a:cubicBezTo>
                <a:cubicBezTo>
                  <a:pt x="91" y="46"/>
                  <a:pt x="93" y="41"/>
                  <a:pt x="93" y="38"/>
                </a:cubicBezTo>
                <a:cubicBezTo>
                  <a:pt x="93" y="36"/>
                  <a:pt x="92" y="34"/>
                  <a:pt x="92" y="34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4" y="30"/>
                </a:cubicBezTo>
                <a:cubicBezTo>
                  <a:pt x="94" y="29"/>
                  <a:pt x="94" y="21"/>
                  <a:pt x="93" y="16"/>
                </a:cubicBezTo>
                <a:cubicBezTo>
                  <a:pt x="91" y="11"/>
                  <a:pt x="86" y="6"/>
                  <a:pt x="84" y="6"/>
                </a:cubicBezTo>
                <a:cubicBezTo>
                  <a:pt x="81" y="6"/>
                  <a:pt x="81" y="7"/>
                  <a:pt x="81" y="7"/>
                </a:cubicBezTo>
                <a:cubicBezTo>
                  <a:pt x="81" y="7"/>
                  <a:pt x="80" y="4"/>
                  <a:pt x="78" y="4"/>
                </a:cubicBezTo>
                <a:cubicBezTo>
                  <a:pt x="76" y="3"/>
                  <a:pt x="75" y="4"/>
                  <a:pt x="75" y="4"/>
                </a:cubicBezTo>
                <a:cubicBezTo>
                  <a:pt x="75" y="4"/>
                  <a:pt x="67" y="0"/>
                  <a:pt x="58" y="7"/>
                </a:cubicBezTo>
                <a:cubicBezTo>
                  <a:pt x="49" y="13"/>
                  <a:pt x="50" y="15"/>
                  <a:pt x="50" y="15"/>
                </a:cubicBezTo>
                <a:cubicBezTo>
                  <a:pt x="50" y="15"/>
                  <a:pt x="47" y="20"/>
                  <a:pt x="46" y="23"/>
                </a:cubicBezTo>
                <a:cubicBezTo>
                  <a:pt x="46" y="26"/>
                  <a:pt x="46" y="26"/>
                  <a:pt x="46" y="27"/>
                </a:cubicBezTo>
                <a:cubicBezTo>
                  <a:pt x="46" y="27"/>
                  <a:pt x="46" y="28"/>
                  <a:pt x="46" y="29"/>
                </a:cubicBezTo>
                <a:cubicBezTo>
                  <a:pt x="46" y="30"/>
                  <a:pt x="46" y="32"/>
                  <a:pt x="46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6" y="35"/>
                  <a:pt x="47" y="38"/>
                </a:cubicBezTo>
                <a:cubicBezTo>
                  <a:pt x="49" y="41"/>
                  <a:pt x="49" y="42"/>
                  <a:pt x="50" y="44"/>
                </a:cubicBezTo>
                <a:cubicBezTo>
                  <a:pt x="50" y="46"/>
                  <a:pt x="52" y="47"/>
                  <a:pt x="52" y="47"/>
                </a:cubicBezTo>
                <a:cubicBezTo>
                  <a:pt x="52" y="47"/>
                  <a:pt x="52" y="51"/>
                  <a:pt x="52" y="53"/>
                </a:cubicBezTo>
                <a:cubicBezTo>
                  <a:pt x="53" y="54"/>
                  <a:pt x="55" y="57"/>
                  <a:pt x="55" y="57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5" y="62"/>
                  <a:pt x="54" y="63"/>
                </a:cubicBezTo>
                <a:cubicBezTo>
                  <a:pt x="54" y="64"/>
                  <a:pt x="54" y="65"/>
                  <a:pt x="53" y="66"/>
                </a:cubicBezTo>
                <a:cubicBezTo>
                  <a:pt x="53" y="66"/>
                  <a:pt x="52" y="67"/>
                  <a:pt x="52" y="67"/>
                </a:cubicBezTo>
                <a:cubicBezTo>
                  <a:pt x="51" y="68"/>
                  <a:pt x="48" y="69"/>
                  <a:pt x="48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38" y="71"/>
                  <a:pt x="32" y="73"/>
                </a:cubicBezTo>
                <a:cubicBezTo>
                  <a:pt x="26" y="75"/>
                  <a:pt x="21" y="76"/>
                  <a:pt x="18" y="76"/>
                </a:cubicBezTo>
                <a:cubicBezTo>
                  <a:pt x="16" y="77"/>
                  <a:pt x="14" y="78"/>
                  <a:pt x="12" y="82"/>
                </a:cubicBezTo>
                <a:cubicBezTo>
                  <a:pt x="11" y="86"/>
                  <a:pt x="10" y="93"/>
                  <a:pt x="9" y="94"/>
                </a:cubicBezTo>
                <a:cubicBezTo>
                  <a:pt x="9" y="96"/>
                  <a:pt x="9" y="98"/>
                  <a:pt x="9" y="98"/>
                </a:cubicBezTo>
                <a:cubicBezTo>
                  <a:pt x="9" y="99"/>
                  <a:pt x="8" y="100"/>
                  <a:pt x="8" y="101"/>
                </a:cubicBezTo>
                <a:cubicBezTo>
                  <a:pt x="8" y="102"/>
                  <a:pt x="8" y="104"/>
                  <a:pt x="7" y="105"/>
                </a:cubicBezTo>
                <a:cubicBezTo>
                  <a:pt x="6" y="106"/>
                  <a:pt x="8" y="109"/>
                  <a:pt x="9" y="111"/>
                </a:cubicBezTo>
                <a:cubicBezTo>
                  <a:pt x="10" y="112"/>
                  <a:pt x="9" y="113"/>
                  <a:pt x="8" y="114"/>
                </a:cubicBezTo>
                <a:cubicBezTo>
                  <a:pt x="6" y="114"/>
                  <a:pt x="6" y="115"/>
                  <a:pt x="5" y="117"/>
                </a:cubicBezTo>
                <a:cubicBezTo>
                  <a:pt x="5" y="119"/>
                  <a:pt x="4" y="126"/>
                  <a:pt x="3" y="129"/>
                </a:cubicBezTo>
                <a:cubicBezTo>
                  <a:pt x="2" y="131"/>
                  <a:pt x="2" y="137"/>
                  <a:pt x="2" y="138"/>
                </a:cubicBezTo>
                <a:cubicBezTo>
                  <a:pt x="2" y="140"/>
                  <a:pt x="2" y="143"/>
                  <a:pt x="2" y="143"/>
                </a:cubicBezTo>
                <a:cubicBezTo>
                  <a:pt x="2" y="143"/>
                  <a:pt x="0" y="146"/>
                  <a:pt x="1" y="148"/>
                </a:cubicBezTo>
                <a:cubicBezTo>
                  <a:pt x="1" y="151"/>
                  <a:pt x="3" y="152"/>
                  <a:pt x="3" y="155"/>
                </a:cubicBezTo>
                <a:cubicBezTo>
                  <a:pt x="4" y="157"/>
                  <a:pt x="4" y="160"/>
                  <a:pt x="5" y="162"/>
                </a:cubicBezTo>
                <a:cubicBezTo>
                  <a:pt x="6" y="164"/>
                  <a:pt x="13" y="166"/>
                  <a:pt x="16" y="166"/>
                </a:cubicBezTo>
                <a:cubicBezTo>
                  <a:pt x="19" y="167"/>
                  <a:pt x="23" y="168"/>
                  <a:pt x="23" y="168"/>
                </a:cubicBezTo>
                <a:cubicBezTo>
                  <a:pt x="23" y="168"/>
                  <a:pt x="20" y="183"/>
                  <a:pt x="19" y="185"/>
                </a:cubicBezTo>
                <a:cubicBezTo>
                  <a:pt x="18" y="188"/>
                  <a:pt x="16" y="193"/>
                  <a:pt x="16" y="193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3" y="209"/>
                  <a:pt x="13" y="213"/>
                </a:cubicBezTo>
                <a:cubicBezTo>
                  <a:pt x="12" y="217"/>
                  <a:pt x="11" y="230"/>
                  <a:pt x="11" y="232"/>
                </a:cubicBezTo>
                <a:cubicBezTo>
                  <a:pt x="11" y="234"/>
                  <a:pt x="11" y="239"/>
                  <a:pt x="11" y="240"/>
                </a:cubicBezTo>
                <a:cubicBezTo>
                  <a:pt x="11" y="241"/>
                  <a:pt x="14" y="242"/>
                  <a:pt x="15" y="243"/>
                </a:cubicBezTo>
                <a:cubicBezTo>
                  <a:pt x="17" y="243"/>
                  <a:pt x="18" y="243"/>
                  <a:pt x="18" y="243"/>
                </a:cubicBezTo>
                <a:cubicBezTo>
                  <a:pt x="18" y="243"/>
                  <a:pt x="21" y="279"/>
                  <a:pt x="22" y="288"/>
                </a:cubicBezTo>
                <a:cubicBezTo>
                  <a:pt x="24" y="297"/>
                  <a:pt x="24" y="320"/>
                  <a:pt x="24" y="325"/>
                </a:cubicBezTo>
                <a:cubicBezTo>
                  <a:pt x="25" y="331"/>
                  <a:pt x="26" y="351"/>
                  <a:pt x="26" y="356"/>
                </a:cubicBezTo>
                <a:cubicBezTo>
                  <a:pt x="26" y="360"/>
                  <a:pt x="27" y="373"/>
                  <a:pt x="26" y="379"/>
                </a:cubicBezTo>
                <a:cubicBezTo>
                  <a:pt x="26" y="385"/>
                  <a:pt x="25" y="396"/>
                  <a:pt x="26" y="405"/>
                </a:cubicBezTo>
                <a:cubicBezTo>
                  <a:pt x="27" y="413"/>
                  <a:pt x="29" y="414"/>
                  <a:pt x="31" y="416"/>
                </a:cubicBezTo>
                <a:cubicBezTo>
                  <a:pt x="32" y="417"/>
                  <a:pt x="29" y="420"/>
                  <a:pt x="29" y="421"/>
                </a:cubicBezTo>
                <a:cubicBezTo>
                  <a:pt x="29" y="422"/>
                  <a:pt x="30" y="423"/>
                  <a:pt x="30" y="423"/>
                </a:cubicBezTo>
                <a:cubicBezTo>
                  <a:pt x="30" y="423"/>
                  <a:pt x="28" y="425"/>
                  <a:pt x="26" y="428"/>
                </a:cubicBezTo>
                <a:cubicBezTo>
                  <a:pt x="23" y="432"/>
                  <a:pt x="9" y="439"/>
                  <a:pt x="8" y="442"/>
                </a:cubicBezTo>
                <a:cubicBezTo>
                  <a:pt x="8" y="445"/>
                  <a:pt x="9" y="446"/>
                  <a:pt x="10" y="446"/>
                </a:cubicBezTo>
                <a:cubicBezTo>
                  <a:pt x="11" y="447"/>
                  <a:pt x="15" y="447"/>
                  <a:pt x="18" y="447"/>
                </a:cubicBezTo>
                <a:cubicBezTo>
                  <a:pt x="21" y="446"/>
                  <a:pt x="33" y="447"/>
                  <a:pt x="40" y="440"/>
                </a:cubicBezTo>
                <a:cubicBezTo>
                  <a:pt x="43" y="438"/>
                  <a:pt x="45" y="436"/>
                  <a:pt x="45" y="436"/>
                </a:cubicBezTo>
                <a:cubicBezTo>
                  <a:pt x="48" y="437"/>
                  <a:pt x="48" y="437"/>
                  <a:pt x="48" y="437"/>
                </a:cubicBezTo>
                <a:cubicBezTo>
                  <a:pt x="48" y="437"/>
                  <a:pt x="53" y="436"/>
                  <a:pt x="53" y="435"/>
                </a:cubicBezTo>
                <a:cubicBezTo>
                  <a:pt x="54" y="434"/>
                  <a:pt x="56" y="432"/>
                  <a:pt x="56" y="430"/>
                </a:cubicBezTo>
                <a:cubicBezTo>
                  <a:pt x="56" y="427"/>
                  <a:pt x="56" y="427"/>
                  <a:pt x="56" y="427"/>
                </a:cubicBezTo>
                <a:cubicBezTo>
                  <a:pt x="57" y="426"/>
                  <a:pt x="57" y="426"/>
                  <a:pt x="57" y="426"/>
                </a:cubicBezTo>
                <a:cubicBezTo>
                  <a:pt x="57" y="422"/>
                  <a:pt x="57" y="422"/>
                  <a:pt x="57" y="422"/>
                </a:cubicBezTo>
                <a:cubicBezTo>
                  <a:pt x="57" y="422"/>
                  <a:pt x="60" y="408"/>
                  <a:pt x="59" y="405"/>
                </a:cubicBezTo>
                <a:cubicBezTo>
                  <a:pt x="58" y="402"/>
                  <a:pt x="58" y="396"/>
                  <a:pt x="58" y="392"/>
                </a:cubicBezTo>
                <a:cubicBezTo>
                  <a:pt x="59" y="388"/>
                  <a:pt x="56" y="379"/>
                  <a:pt x="57" y="373"/>
                </a:cubicBezTo>
                <a:cubicBezTo>
                  <a:pt x="58" y="367"/>
                  <a:pt x="58" y="354"/>
                  <a:pt x="58" y="351"/>
                </a:cubicBezTo>
                <a:cubicBezTo>
                  <a:pt x="59" y="347"/>
                  <a:pt x="58" y="340"/>
                  <a:pt x="58" y="340"/>
                </a:cubicBezTo>
                <a:cubicBezTo>
                  <a:pt x="58" y="340"/>
                  <a:pt x="59" y="336"/>
                  <a:pt x="60" y="332"/>
                </a:cubicBezTo>
                <a:cubicBezTo>
                  <a:pt x="61" y="327"/>
                  <a:pt x="61" y="314"/>
                  <a:pt x="62" y="309"/>
                </a:cubicBezTo>
                <a:cubicBezTo>
                  <a:pt x="64" y="304"/>
                  <a:pt x="66" y="279"/>
                  <a:pt x="66" y="274"/>
                </a:cubicBezTo>
                <a:cubicBezTo>
                  <a:pt x="67" y="269"/>
                  <a:pt x="68" y="265"/>
                  <a:pt x="68" y="265"/>
                </a:cubicBezTo>
                <a:cubicBezTo>
                  <a:pt x="68" y="265"/>
                  <a:pt x="68" y="271"/>
                  <a:pt x="70" y="276"/>
                </a:cubicBezTo>
                <a:cubicBezTo>
                  <a:pt x="71" y="281"/>
                  <a:pt x="73" y="293"/>
                  <a:pt x="73" y="298"/>
                </a:cubicBezTo>
                <a:cubicBezTo>
                  <a:pt x="74" y="303"/>
                  <a:pt x="74" y="315"/>
                  <a:pt x="74" y="318"/>
                </a:cubicBezTo>
                <a:cubicBezTo>
                  <a:pt x="74" y="321"/>
                  <a:pt x="74" y="331"/>
                  <a:pt x="74" y="338"/>
                </a:cubicBezTo>
                <a:cubicBezTo>
                  <a:pt x="74" y="338"/>
                  <a:pt x="78" y="370"/>
                  <a:pt x="79" y="372"/>
                </a:cubicBezTo>
                <a:cubicBezTo>
                  <a:pt x="80" y="375"/>
                  <a:pt x="81" y="382"/>
                  <a:pt x="81" y="382"/>
                </a:cubicBezTo>
                <a:cubicBezTo>
                  <a:pt x="81" y="382"/>
                  <a:pt x="80" y="399"/>
                  <a:pt x="80" y="403"/>
                </a:cubicBezTo>
                <a:cubicBezTo>
                  <a:pt x="80" y="407"/>
                  <a:pt x="79" y="419"/>
                  <a:pt x="79" y="419"/>
                </a:cubicBezTo>
                <a:cubicBezTo>
                  <a:pt x="79" y="419"/>
                  <a:pt x="78" y="423"/>
                  <a:pt x="79" y="425"/>
                </a:cubicBezTo>
                <a:cubicBezTo>
                  <a:pt x="79" y="428"/>
                  <a:pt x="80" y="430"/>
                  <a:pt x="80" y="430"/>
                </a:cubicBezTo>
                <a:cubicBezTo>
                  <a:pt x="82" y="432"/>
                  <a:pt x="82" y="432"/>
                  <a:pt x="82" y="432"/>
                </a:cubicBezTo>
                <a:cubicBezTo>
                  <a:pt x="82" y="437"/>
                  <a:pt x="82" y="437"/>
                  <a:pt x="82" y="437"/>
                </a:cubicBezTo>
                <a:cubicBezTo>
                  <a:pt x="83" y="437"/>
                  <a:pt x="83" y="437"/>
                  <a:pt x="83" y="437"/>
                </a:cubicBezTo>
                <a:cubicBezTo>
                  <a:pt x="83" y="437"/>
                  <a:pt x="83" y="441"/>
                  <a:pt x="83" y="442"/>
                </a:cubicBezTo>
                <a:cubicBezTo>
                  <a:pt x="83" y="444"/>
                  <a:pt x="85" y="445"/>
                  <a:pt x="85" y="445"/>
                </a:cubicBezTo>
                <a:cubicBezTo>
                  <a:pt x="91" y="448"/>
                  <a:pt x="91" y="448"/>
                  <a:pt x="91" y="448"/>
                </a:cubicBezTo>
                <a:cubicBezTo>
                  <a:pt x="95" y="447"/>
                  <a:pt x="95" y="447"/>
                  <a:pt x="95" y="447"/>
                </a:cubicBezTo>
                <a:cubicBezTo>
                  <a:pt x="95" y="447"/>
                  <a:pt x="99" y="446"/>
                  <a:pt x="103" y="454"/>
                </a:cubicBezTo>
                <a:cubicBezTo>
                  <a:pt x="106" y="459"/>
                  <a:pt x="117" y="459"/>
                  <a:pt x="120" y="459"/>
                </a:cubicBezTo>
                <a:cubicBezTo>
                  <a:pt x="124" y="458"/>
                  <a:pt x="127" y="456"/>
                  <a:pt x="127" y="454"/>
                </a:cubicBezTo>
                <a:cubicBezTo>
                  <a:pt x="127" y="453"/>
                  <a:pt x="125" y="448"/>
                  <a:pt x="122" y="446"/>
                </a:cubicBezTo>
                <a:cubicBezTo>
                  <a:pt x="119" y="443"/>
                  <a:pt x="114" y="440"/>
                  <a:pt x="113" y="438"/>
                </a:cubicBezTo>
                <a:cubicBezTo>
                  <a:pt x="111" y="436"/>
                  <a:pt x="109" y="432"/>
                  <a:pt x="109" y="432"/>
                </a:cubicBezTo>
                <a:cubicBezTo>
                  <a:pt x="110" y="431"/>
                  <a:pt x="110" y="431"/>
                  <a:pt x="110" y="431"/>
                </a:cubicBezTo>
                <a:cubicBezTo>
                  <a:pt x="110" y="431"/>
                  <a:pt x="110" y="424"/>
                  <a:pt x="110" y="422"/>
                </a:cubicBezTo>
                <a:cubicBezTo>
                  <a:pt x="109" y="419"/>
                  <a:pt x="107" y="415"/>
                  <a:pt x="107" y="415"/>
                </a:cubicBezTo>
                <a:cubicBezTo>
                  <a:pt x="107" y="415"/>
                  <a:pt x="110" y="397"/>
                  <a:pt x="111" y="387"/>
                </a:cubicBezTo>
                <a:cubicBezTo>
                  <a:pt x="113" y="376"/>
                  <a:pt x="111" y="347"/>
                  <a:pt x="112" y="341"/>
                </a:cubicBezTo>
                <a:cubicBezTo>
                  <a:pt x="112" y="335"/>
                  <a:pt x="111" y="309"/>
                  <a:pt x="112" y="306"/>
                </a:cubicBezTo>
                <a:cubicBezTo>
                  <a:pt x="113" y="302"/>
                  <a:pt x="113" y="289"/>
                  <a:pt x="113" y="285"/>
                </a:cubicBezTo>
                <a:cubicBezTo>
                  <a:pt x="112" y="281"/>
                  <a:pt x="114" y="256"/>
                  <a:pt x="114" y="254"/>
                </a:cubicBezTo>
                <a:cubicBezTo>
                  <a:pt x="114" y="251"/>
                  <a:pt x="114" y="247"/>
                  <a:pt x="114" y="247"/>
                </a:cubicBezTo>
                <a:cubicBezTo>
                  <a:pt x="114" y="247"/>
                  <a:pt x="119" y="245"/>
                  <a:pt x="123" y="244"/>
                </a:cubicBezTo>
                <a:cubicBezTo>
                  <a:pt x="127" y="243"/>
                  <a:pt x="129" y="241"/>
                  <a:pt x="129" y="241"/>
                </a:cubicBezTo>
                <a:cubicBezTo>
                  <a:pt x="129" y="241"/>
                  <a:pt x="126" y="219"/>
                  <a:pt x="125" y="215"/>
                </a:cubicBezTo>
                <a:cubicBezTo>
                  <a:pt x="125" y="211"/>
                  <a:pt x="123" y="195"/>
                  <a:pt x="123" y="195"/>
                </a:cubicBezTo>
                <a:cubicBezTo>
                  <a:pt x="123" y="195"/>
                  <a:pt x="124" y="194"/>
                  <a:pt x="123" y="194"/>
                </a:cubicBezTo>
                <a:cubicBezTo>
                  <a:pt x="123" y="193"/>
                  <a:pt x="121" y="184"/>
                  <a:pt x="119" y="183"/>
                </a:cubicBezTo>
                <a:cubicBezTo>
                  <a:pt x="118" y="181"/>
                  <a:pt x="115" y="162"/>
                  <a:pt x="115" y="162"/>
                </a:cubicBezTo>
                <a:cubicBezTo>
                  <a:pt x="115" y="162"/>
                  <a:pt x="118" y="162"/>
                  <a:pt x="118" y="161"/>
                </a:cubicBezTo>
                <a:cubicBezTo>
                  <a:pt x="119" y="160"/>
                  <a:pt x="119" y="157"/>
                  <a:pt x="119" y="157"/>
                </a:cubicBezTo>
                <a:cubicBezTo>
                  <a:pt x="119" y="157"/>
                  <a:pt x="125" y="158"/>
                  <a:pt x="126" y="155"/>
                </a:cubicBezTo>
                <a:cubicBezTo>
                  <a:pt x="127" y="152"/>
                  <a:pt x="126" y="145"/>
                  <a:pt x="127" y="143"/>
                </a:cubicBezTo>
                <a:cubicBezTo>
                  <a:pt x="128" y="140"/>
                  <a:pt x="130" y="136"/>
                  <a:pt x="129" y="135"/>
                </a:cubicBezTo>
                <a:cubicBezTo>
                  <a:pt x="129" y="135"/>
                  <a:pt x="129" y="133"/>
                  <a:pt x="129" y="133"/>
                </a:cubicBezTo>
                <a:cubicBezTo>
                  <a:pt x="129" y="133"/>
                  <a:pt x="132" y="131"/>
                  <a:pt x="131" y="129"/>
                </a:cubicBezTo>
                <a:close/>
              </a:path>
            </a:pathLst>
          </a:custGeom>
          <a:solidFill>
            <a:srgbClr val="4979A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Freeform 15"/>
          <p:cNvSpPr>
            <a:spLocks noEditPoints="1"/>
          </p:cNvSpPr>
          <p:nvPr userDrawn="1"/>
        </p:nvSpPr>
        <p:spPr bwMode="auto">
          <a:xfrm>
            <a:off x="4343400" y="4335463"/>
            <a:ext cx="250825" cy="760412"/>
          </a:xfrm>
          <a:custGeom>
            <a:avLst/>
            <a:gdLst>
              <a:gd name="T0" fmla="*/ 2147483646 w 140"/>
              <a:gd name="T1" fmla="*/ 2147483646 h 424"/>
              <a:gd name="T2" fmla="*/ 2147483646 w 140"/>
              <a:gd name="T3" fmla="*/ 2147483646 h 424"/>
              <a:gd name="T4" fmla="*/ 2147483646 w 140"/>
              <a:gd name="T5" fmla="*/ 2147483646 h 424"/>
              <a:gd name="T6" fmla="*/ 2147483646 w 140"/>
              <a:gd name="T7" fmla="*/ 2147483646 h 424"/>
              <a:gd name="T8" fmla="*/ 2147483646 w 140"/>
              <a:gd name="T9" fmla="*/ 2147483646 h 424"/>
              <a:gd name="T10" fmla="*/ 2147483646 w 140"/>
              <a:gd name="T11" fmla="*/ 2147483646 h 424"/>
              <a:gd name="T12" fmla="*/ 2147483646 w 140"/>
              <a:gd name="T13" fmla="*/ 2147483646 h 424"/>
              <a:gd name="T14" fmla="*/ 2147483646 w 140"/>
              <a:gd name="T15" fmla="*/ 2147483646 h 424"/>
              <a:gd name="T16" fmla="*/ 2147483646 w 140"/>
              <a:gd name="T17" fmla="*/ 2147483646 h 424"/>
              <a:gd name="T18" fmla="*/ 2147483646 w 140"/>
              <a:gd name="T19" fmla="*/ 2147483646 h 424"/>
              <a:gd name="T20" fmla="*/ 2147483646 w 140"/>
              <a:gd name="T21" fmla="*/ 2147483646 h 424"/>
              <a:gd name="T22" fmla="*/ 2147483646 w 140"/>
              <a:gd name="T23" fmla="*/ 2147483646 h 424"/>
              <a:gd name="T24" fmla="*/ 2147483646 w 140"/>
              <a:gd name="T25" fmla="*/ 2147483646 h 424"/>
              <a:gd name="T26" fmla="*/ 2147483646 w 140"/>
              <a:gd name="T27" fmla="*/ 2147483646 h 424"/>
              <a:gd name="T28" fmla="*/ 2147483646 w 140"/>
              <a:gd name="T29" fmla="*/ 2147483646 h 424"/>
              <a:gd name="T30" fmla="*/ 2147483646 w 140"/>
              <a:gd name="T31" fmla="*/ 2147483646 h 424"/>
              <a:gd name="T32" fmla="*/ 2147483646 w 140"/>
              <a:gd name="T33" fmla="*/ 2147483646 h 424"/>
              <a:gd name="T34" fmla="*/ 2147483646 w 140"/>
              <a:gd name="T35" fmla="*/ 2147483646 h 424"/>
              <a:gd name="T36" fmla="*/ 2147483646 w 140"/>
              <a:gd name="T37" fmla="*/ 2147483646 h 424"/>
              <a:gd name="T38" fmla="*/ 2147483646 w 140"/>
              <a:gd name="T39" fmla="*/ 2147483646 h 424"/>
              <a:gd name="T40" fmla="*/ 2147483646 w 140"/>
              <a:gd name="T41" fmla="*/ 2147483646 h 424"/>
              <a:gd name="T42" fmla="*/ 2147483646 w 140"/>
              <a:gd name="T43" fmla="*/ 2147483646 h 424"/>
              <a:gd name="T44" fmla="*/ 2147483646 w 140"/>
              <a:gd name="T45" fmla="*/ 2147483646 h 424"/>
              <a:gd name="T46" fmla="*/ 2147483646 w 140"/>
              <a:gd name="T47" fmla="*/ 2147483646 h 424"/>
              <a:gd name="T48" fmla="*/ 2147483646 w 140"/>
              <a:gd name="T49" fmla="*/ 2147483646 h 424"/>
              <a:gd name="T50" fmla="*/ 2147483646 w 140"/>
              <a:gd name="T51" fmla="*/ 2147483646 h 424"/>
              <a:gd name="T52" fmla="*/ 2147483646 w 140"/>
              <a:gd name="T53" fmla="*/ 2147483646 h 424"/>
              <a:gd name="T54" fmla="*/ 2147483646 w 140"/>
              <a:gd name="T55" fmla="*/ 2147483646 h 424"/>
              <a:gd name="T56" fmla="*/ 2147483646 w 140"/>
              <a:gd name="T57" fmla="*/ 2147483646 h 424"/>
              <a:gd name="T58" fmla="*/ 2147483646 w 140"/>
              <a:gd name="T59" fmla="*/ 2147483646 h 424"/>
              <a:gd name="T60" fmla="*/ 2147483646 w 140"/>
              <a:gd name="T61" fmla="*/ 2147483646 h 424"/>
              <a:gd name="T62" fmla="*/ 2147483646 w 140"/>
              <a:gd name="T63" fmla="*/ 2147483646 h 424"/>
              <a:gd name="T64" fmla="*/ 2147483646 w 140"/>
              <a:gd name="T65" fmla="*/ 2147483646 h 424"/>
              <a:gd name="T66" fmla="*/ 2147483646 w 140"/>
              <a:gd name="T67" fmla="*/ 2147483646 h 424"/>
              <a:gd name="T68" fmla="*/ 2147483646 w 140"/>
              <a:gd name="T69" fmla="*/ 2147483646 h 424"/>
              <a:gd name="T70" fmla="*/ 2147483646 w 140"/>
              <a:gd name="T71" fmla="*/ 2147483646 h 424"/>
              <a:gd name="T72" fmla="*/ 2147483646 w 140"/>
              <a:gd name="T73" fmla="*/ 2147483646 h 424"/>
              <a:gd name="T74" fmla="*/ 2147483646 w 140"/>
              <a:gd name="T75" fmla="*/ 2147483646 h 424"/>
              <a:gd name="T76" fmla="*/ 2147483646 w 140"/>
              <a:gd name="T77" fmla="*/ 2147483646 h 424"/>
              <a:gd name="T78" fmla="*/ 2147483646 w 140"/>
              <a:gd name="T79" fmla="*/ 2147483646 h 424"/>
              <a:gd name="T80" fmla="*/ 2147483646 w 140"/>
              <a:gd name="T81" fmla="*/ 2147483646 h 424"/>
              <a:gd name="T82" fmla="*/ 2147483646 w 140"/>
              <a:gd name="T83" fmla="*/ 2147483646 h 424"/>
              <a:gd name="T84" fmla="*/ 2147483646 w 140"/>
              <a:gd name="T85" fmla="*/ 2147483646 h 424"/>
              <a:gd name="T86" fmla="*/ 2147483646 w 140"/>
              <a:gd name="T87" fmla="*/ 2147483646 h 424"/>
              <a:gd name="T88" fmla="*/ 2147483646 w 140"/>
              <a:gd name="T89" fmla="*/ 2147483646 h 424"/>
              <a:gd name="T90" fmla="*/ 2147483646 w 140"/>
              <a:gd name="T91" fmla="*/ 2147483646 h 424"/>
              <a:gd name="T92" fmla="*/ 2147483646 w 140"/>
              <a:gd name="T93" fmla="*/ 2147483646 h 424"/>
              <a:gd name="T94" fmla="*/ 2147483646 w 140"/>
              <a:gd name="T95" fmla="*/ 2147483646 h 424"/>
              <a:gd name="T96" fmla="*/ 2147483646 w 140"/>
              <a:gd name="T97" fmla="*/ 2147483646 h 424"/>
              <a:gd name="T98" fmla="*/ 2147483646 w 140"/>
              <a:gd name="T99" fmla="*/ 2147483646 h 424"/>
              <a:gd name="T100" fmla="*/ 2147483646 w 140"/>
              <a:gd name="T101" fmla="*/ 2147483646 h 424"/>
              <a:gd name="T102" fmla="*/ 2147483646 w 140"/>
              <a:gd name="T103" fmla="*/ 2147483646 h 424"/>
              <a:gd name="T104" fmla="*/ 2147483646 w 140"/>
              <a:gd name="T105" fmla="*/ 2147483646 h 424"/>
              <a:gd name="T106" fmla="*/ 2147483646 w 140"/>
              <a:gd name="T107" fmla="*/ 2147483646 h 424"/>
              <a:gd name="T108" fmla="*/ 2147483646 w 140"/>
              <a:gd name="T109" fmla="*/ 2147483646 h 424"/>
              <a:gd name="T110" fmla="*/ 2147483646 w 140"/>
              <a:gd name="T111" fmla="*/ 2147483646 h 4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0" h="424">
                <a:moveTo>
                  <a:pt x="140" y="134"/>
                </a:moveTo>
                <a:cubicBezTo>
                  <a:pt x="139" y="131"/>
                  <a:pt x="139" y="124"/>
                  <a:pt x="138" y="120"/>
                </a:cubicBezTo>
                <a:cubicBezTo>
                  <a:pt x="136" y="116"/>
                  <a:pt x="132" y="106"/>
                  <a:pt x="132" y="106"/>
                </a:cubicBezTo>
                <a:cubicBezTo>
                  <a:pt x="132" y="106"/>
                  <a:pt x="132" y="99"/>
                  <a:pt x="132" y="95"/>
                </a:cubicBezTo>
                <a:cubicBezTo>
                  <a:pt x="131" y="91"/>
                  <a:pt x="128" y="85"/>
                  <a:pt x="128" y="85"/>
                </a:cubicBezTo>
                <a:cubicBezTo>
                  <a:pt x="128" y="85"/>
                  <a:pt x="128" y="82"/>
                  <a:pt x="128" y="79"/>
                </a:cubicBezTo>
                <a:cubicBezTo>
                  <a:pt x="128" y="76"/>
                  <a:pt x="126" y="72"/>
                  <a:pt x="125" y="71"/>
                </a:cubicBezTo>
                <a:cubicBezTo>
                  <a:pt x="123" y="70"/>
                  <a:pt x="113" y="66"/>
                  <a:pt x="109" y="64"/>
                </a:cubicBezTo>
                <a:cubicBezTo>
                  <a:pt x="104" y="63"/>
                  <a:pt x="91" y="58"/>
                  <a:pt x="91" y="58"/>
                </a:cubicBezTo>
                <a:cubicBezTo>
                  <a:pt x="91" y="58"/>
                  <a:pt x="88" y="56"/>
                  <a:pt x="87" y="54"/>
                </a:cubicBezTo>
                <a:cubicBezTo>
                  <a:pt x="85" y="52"/>
                  <a:pt x="84" y="51"/>
                  <a:pt x="84" y="51"/>
                </a:cubicBezTo>
                <a:cubicBezTo>
                  <a:pt x="84" y="51"/>
                  <a:pt x="85" y="46"/>
                  <a:pt x="85" y="45"/>
                </a:cubicBezTo>
                <a:cubicBezTo>
                  <a:pt x="85" y="44"/>
                  <a:pt x="86" y="41"/>
                  <a:pt x="86" y="41"/>
                </a:cubicBezTo>
                <a:cubicBezTo>
                  <a:pt x="86" y="41"/>
                  <a:pt x="88" y="38"/>
                  <a:pt x="89" y="37"/>
                </a:cubicBezTo>
                <a:cubicBezTo>
                  <a:pt x="89" y="35"/>
                  <a:pt x="90" y="33"/>
                  <a:pt x="90" y="32"/>
                </a:cubicBezTo>
                <a:cubicBezTo>
                  <a:pt x="91" y="30"/>
                  <a:pt x="90" y="29"/>
                  <a:pt x="90" y="29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7"/>
                  <a:pt x="91" y="25"/>
                  <a:pt x="91" y="25"/>
                </a:cubicBezTo>
                <a:cubicBezTo>
                  <a:pt x="92" y="24"/>
                  <a:pt x="91" y="22"/>
                  <a:pt x="91" y="22"/>
                </a:cubicBezTo>
                <a:cubicBezTo>
                  <a:pt x="91" y="22"/>
                  <a:pt x="93" y="22"/>
                  <a:pt x="92" y="18"/>
                </a:cubicBezTo>
                <a:cubicBezTo>
                  <a:pt x="91" y="13"/>
                  <a:pt x="88" y="11"/>
                  <a:pt x="88" y="11"/>
                </a:cubicBezTo>
                <a:cubicBezTo>
                  <a:pt x="88" y="11"/>
                  <a:pt x="87" y="9"/>
                  <a:pt x="86" y="7"/>
                </a:cubicBezTo>
                <a:cubicBezTo>
                  <a:pt x="85" y="4"/>
                  <a:pt x="81" y="4"/>
                  <a:pt x="81" y="4"/>
                </a:cubicBezTo>
                <a:cubicBezTo>
                  <a:pt x="81" y="4"/>
                  <a:pt x="80" y="4"/>
                  <a:pt x="79" y="2"/>
                </a:cubicBezTo>
                <a:cubicBezTo>
                  <a:pt x="79" y="1"/>
                  <a:pt x="71" y="0"/>
                  <a:pt x="68" y="0"/>
                </a:cubicBezTo>
                <a:cubicBezTo>
                  <a:pt x="65" y="0"/>
                  <a:pt x="60" y="3"/>
                  <a:pt x="56" y="5"/>
                </a:cubicBezTo>
                <a:cubicBezTo>
                  <a:pt x="53" y="7"/>
                  <a:pt x="53" y="9"/>
                  <a:pt x="53" y="9"/>
                </a:cubicBezTo>
                <a:cubicBezTo>
                  <a:pt x="53" y="9"/>
                  <a:pt x="52" y="10"/>
                  <a:pt x="52" y="11"/>
                </a:cubicBezTo>
                <a:cubicBezTo>
                  <a:pt x="51" y="11"/>
                  <a:pt x="49" y="16"/>
                  <a:pt x="49" y="17"/>
                </a:cubicBezTo>
                <a:cubicBezTo>
                  <a:pt x="48" y="19"/>
                  <a:pt x="48" y="22"/>
                  <a:pt x="48" y="22"/>
                </a:cubicBezTo>
                <a:cubicBezTo>
                  <a:pt x="48" y="22"/>
                  <a:pt x="48" y="24"/>
                  <a:pt x="48" y="24"/>
                </a:cubicBezTo>
                <a:cubicBezTo>
                  <a:pt x="48" y="25"/>
                  <a:pt x="48" y="26"/>
                  <a:pt x="48" y="26"/>
                </a:cubicBezTo>
                <a:cubicBezTo>
                  <a:pt x="48" y="26"/>
                  <a:pt x="48" y="27"/>
                  <a:pt x="48" y="27"/>
                </a:cubicBezTo>
                <a:cubicBezTo>
                  <a:pt x="48" y="28"/>
                  <a:pt x="50" y="29"/>
                  <a:pt x="50" y="29"/>
                </a:cubicBezTo>
                <a:cubicBezTo>
                  <a:pt x="50" y="29"/>
                  <a:pt x="49" y="32"/>
                  <a:pt x="50" y="33"/>
                </a:cubicBezTo>
                <a:cubicBezTo>
                  <a:pt x="50" y="34"/>
                  <a:pt x="50" y="38"/>
                  <a:pt x="51" y="40"/>
                </a:cubicBezTo>
                <a:cubicBezTo>
                  <a:pt x="51" y="42"/>
                  <a:pt x="53" y="42"/>
                  <a:pt x="53" y="42"/>
                </a:cubicBezTo>
                <a:cubicBezTo>
                  <a:pt x="53" y="42"/>
                  <a:pt x="54" y="45"/>
                  <a:pt x="55" y="45"/>
                </a:cubicBezTo>
                <a:cubicBezTo>
                  <a:pt x="55" y="46"/>
                  <a:pt x="55" y="50"/>
                  <a:pt x="55" y="50"/>
                </a:cubicBezTo>
                <a:cubicBezTo>
                  <a:pt x="55" y="50"/>
                  <a:pt x="53" y="52"/>
                  <a:pt x="52" y="53"/>
                </a:cubicBezTo>
                <a:cubicBezTo>
                  <a:pt x="51" y="55"/>
                  <a:pt x="47" y="58"/>
                  <a:pt x="47" y="58"/>
                </a:cubicBezTo>
                <a:cubicBezTo>
                  <a:pt x="47" y="58"/>
                  <a:pt x="29" y="65"/>
                  <a:pt x="26" y="66"/>
                </a:cubicBezTo>
                <a:cubicBezTo>
                  <a:pt x="23" y="67"/>
                  <a:pt x="15" y="69"/>
                  <a:pt x="14" y="71"/>
                </a:cubicBezTo>
                <a:cubicBezTo>
                  <a:pt x="13" y="72"/>
                  <a:pt x="12" y="77"/>
                  <a:pt x="12" y="77"/>
                </a:cubicBezTo>
                <a:cubicBezTo>
                  <a:pt x="12" y="88"/>
                  <a:pt x="12" y="88"/>
                  <a:pt x="12" y="88"/>
                </a:cubicBezTo>
                <a:cubicBezTo>
                  <a:pt x="12" y="88"/>
                  <a:pt x="13" y="97"/>
                  <a:pt x="12" y="101"/>
                </a:cubicBezTo>
                <a:cubicBezTo>
                  <a:pt x="12" y="105"/>
                  <a:pt x="12" y="112"/>
                  <a:pt x="12" y="112"/>
                </a:cubicBezTo>
                <a:cubicBezTo>
                  <a:pt x="12" y="112"/>
                  <a:pt x="11" y="115"/>
                  <a:pt x="10" y="119"/>
                </a:cubicBezTo>
                <a:cubicBezTo>
                  <a:pt x="10" y="123"/>
                  <a:pt x="9" y="129"/>
                  <a:pt x="9" y="129"/>
                </a:cubicBezTo>
                <a:cubicBezTo>
                  <a:pt x="9" y="129"/>
                  <a:pt x="11" y="135"/>
                  <a:pt x="10" y="139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3"/>
                  <a:pt x="8" y="157"/>
                  <a:pt x="7" y="161"/>
                </a:cubicBezTo>
                <a:cubicBezTo>
                  <a:pt x="6" y="164"/>
                  <a:pt x="7" y="170"/>
                  <a:pt x="7" y="170"/>
                </a:cubicBezTo>
                <a:cubicBezTo>
                  <a:pt x="7" y="170"/>
                  <a:pt x="5" y="180"/>
                  <a:pt x="4" y="184"/>
                </a:cubicBezTo>
                <a:cubicBezTo>
                  <a:pt x="3" y="188"/>
                  <a:pt x="3" y="199"/>
                  <a:pt x="3" y="201"/>
                </a:cubicBezTo>
                <a:cubicBezTo>
                  <a:pt x="3" y="202"/>
                  <a:pt x="3" y="202"/>
                  <a:pt x="3" y="202"/>
                </a:cubicBezTo>
                <a:cubicBezTo>
                  <a:pt x="3" y="202"/>
                  <a:pt x="3" y="202"/>
                  <a:pt x="3" y="202"/>
                </a:cubicBezTo>
                <a:cubicBezTo>
                  <a:pt x="3" y="203"/>
                  <a:pt x="3" y="203"/>
                  <a:pt x="3" y="203"/>
                </a:cubicBezTo>
                <a:cubicBezTo>
                  <a:pt x="3" y="203"/>
                  <a:pt x="3" y="203"/>
                  <a:pt x="3" y="203"/>
                </a:cubicBezTo>
                <a:cubicBezTo>
                  <a:pt x="3" y="205"/>
                  <a:pt x="2" y="207"/>
                  <a:pt x="1" y="209"/>
                </a:cubicBezTo>
                <a:cubicBezTo>
                  <a:pt x="0" y="211"/>
                  <a:pt x="0" y="213"/>
                  <a:pt x="0" y="214"/>
                </a:cubicBezTo>
                <a:cubicBezTo>
                  <a:pt x="1" y="215"/>
                  <a:pt x="1" y="220"/>
                  <a:pt x="1" y="221"/>
                </a:cubicBezTo>
                <a:cubicBezTo>
                  <a:pt x="1" y="222"/>
                  <a:pt x="1" y="223"/>
                  <a:pt x="1" y="223"/>
                </a:cubicBezTo>
                <a:cubicBezTo>
                  <a:pt x="2" y="224"/>
                  <a:pt x="3" y="227"/>
                  <a:pt x="4" y="227"/>
                </a:cubicBezTo>
                <a:cubicBezTo>
                  <a:pt x="4" y="228"/>
                  <a:pt x="5" y="231"/>
                  <a:pt x="6" y="231"/>
                </a:cubicBezTo>
                <a:cubicBezTo>
                  <a:pt x="6" y="232"/>
                  <a:pt x="7" y="233"/>
                  <a:pt x="8" y="232"/>
                </a:cubicBezTo>
                <a:cubicBezTo>
                  <a:pt x="9" y="232"/>
                  <a:pt x="8" y="229"/>
                  <a:pt x="8" y="229"/>
                </a:cubicBezTo>
                <a:cubicBezTo>
                  <a:pt x="11" y="232"/>
                  <a:pt x="11" y="232"/>
                  <a:pt x="11" y="232"/>
                </a:cubicBezTo>
                <a:cubicBezTo>
                  <a:pt x="11" y="232"/>
                  <a:pt x="11" y="233"/>
                  <a:pt x="12" y="232"/>
                </a:cubicBezTo>
                <a:cubicBezTo>
                  <a:pt x="13" y="231"/>
                  <a:pt x="13" y="230"/>
                  <a:pt x="13" y="230"/>
                </a:cubicBezTo>
                <a:cubicBezTo>
                  <a:pt x="13" y="230"/>
                  <a:pt x="14" y="230"/>
                  <a:pt x="14" y="229"/>
                </a:cubicBezTo>
                <a:cubicBezTo>
                  <a:pt x="14" y="229"/>
                  <a:pt x="14" y="228"/>
                  <a:pt x="14" y="227"/>
                </a:cubicBezTo>
                <a:cubicBezTo>
                  <a:pt x="13" y="225"/>
                  <a:pt x="11" y="224"/>
                  <a:pt x="11" y="224"/>
                </a:cubicBezTo>
                <a:cubicBezTo>
                  <a:pt x="11" y="224"/>
                  <a:pt x="11" y="222"/>
                  <a:pt x="11" y="221"/>
                </a:cubicBezTo>
                <a:cubicBezTo>
                  <a:pt x="10" y="220"/>
                  <a:pt x="9" y="219"/>
                  <a:pt x="9" y="219"/>
                </a:cubicBezTo>
                <a:cubicBezTo>
                  <a:pt x="9" y="219"/>
                  <a:pt x="9" y="219"/>
                  <a:pt x="9" y="219"/>
                </a:cubicBezTo>
                <a:cubicBezTo>
                  <a:pt x="10" y="218"/>
                  <a:pt x="10" y="218"/>
                  <a:pt x="10" y="218"/>
                </a:cubicBezTo>
                <a:cubicBezTo>
                  <a:pt x="10" y="218"/>
                  <a:pt x="11" y="221"/>
                  <a:pt x="11" y="221"/>
                </a:cubicBezTo>
                <a:cubicBezTo>
                  <a:pt x="12" y="222"/>
                  <a:pt x="13" y="224"/>
                  <a:pt x="13" y="224"/>
                </a:cubicBezTo>
                <a:cubicBezTo>
                  <a:pt x="13" y="224"/>
                  <a:pt x="14" y="224"/>
                  <a:pt x="14" y="224"/>
                </a:cubicBezTo>
                <a:cubicBezTo>
                  <a:pt x="14" y="224"/>
                  <a:pt x="15" y="223"/>
                  <a:pt x="15" y="222"/>
                </a:cubicBezTo>
                <a:cubicBezTo>
                  <a:pt x="15" y="221"/>
                  <a:pt x="13" y="219"/>
                  <a:pt x="13" y="219"/>
                </a:cubicBezTo>
                <a:cubicBezTo>
                  <a:pt x="13" y="219"/>
                  <a:pt x="13" y="219"/>
                  <a:pt x="13" y="218"/>
                </a:cubicBezTo>
                <a:cubicBezTo>
                  <a:pt x="13" y="217"/>
                  <a:pt x="12" y="215"/>
                  <a:pt x="12" y="215"/>
                </a:cubicBezTo>
                <a:cubicBezTo>
                  <a:pt x="12" y="215"/>
                  <a:pt x="11" y="215"/>
                  <a:pt x="12" y="214"/>
                </a:cubicBezTo>
                <a:cubicBezTo>
                  <a:pt x="12" y="213"/>
                  <a:pt x="11" y="211"/>
                  <a:pt x="11" y="211"/>
                </a:cubicBezTo>
                <a:cubicBezTo>
                  <a:pt x="11" y="211"/>
                  <a:pt x="12" y="210"/>
                  <a:pt x="14" y="209"/>
                </a:cubicBezTo>
                <a:cubicBezTo>
                  <a:pt x="15" y="207"/>
                  <a:pt x="15" y="205"/>
                  <a:pt x="15" y="205"/>
                </a:cubicBezTo>
                <a:cubicBezTo>
                  <a:pt x="17" y="205"/>
                  <a:pt x="18" y="205"/>
                  <a:pt x="18" y="205"/>
                </a:cubicBezTo>
                <a:cubicBezTo>
                  <a:pt x="19" y="205"/>
                  <a:pt x="19" y="205"/>
                  <a:pt x="19" y="204"/>
                </a:cubicBezTo>
                <a:cubicBezTo>
                  <a:pt x="19" y="204"/>
                  <a:pt x="19" y="203"/>
                  <a:pt x="19" y="202"/>
                </a:cubicBezTo>
                <a:cubicBezTo>
                  <a:pt x="21" y="202"/>
                  <a:pt x="21" y="202"/>
                  <a:pt x="21" y="202"/>
                </a:cubicBezTo>
                <a:cubicBezTo>
                  <a:pt x="21" y="202"/>
                  <a:pt x="22" y="190"/>
                  <a:pt x="22" y="188"/>
                </a:cubicBezTo>
                <a:cubicBezTo>
                  <a:pt x="23" y="186"/>
                  <a:pt x="23" y="178"/>
                  <a:pt x="23" y="176"/>
                </a:cubicBezTo>
                <a:cubicBezTo>
                  <a:pt x="23" y="174"/>
                  <a:pt x="25" y="169"/>
                  <a:pt x="25" y="169"/>
                </a:cubicBezTo>
                <a:cubicBezTo>
                  <a:pt x="25" y="169"/>
                  <a:pt x="24" y="173"/>
                  <a:pt x="24" y="175"/>
                </a:cubicBezTo>
                <a:cubicBezTo>
                  <a:pt x="24" y="177"/>
                  <a:pt x="25" y="178"/>
                  <a:pt x="25" y="178"/>
                </a:cubicBezTo>
                <a:cubicBezTo>
                  <a:pt x="25" y="178"/>
                  <a:pt x="25" y="181"/>
                  <a:pt x="24" y="184"/>
                </a:cubicBezTo>
                <a:cubicBezTo>
                  <a:pt x="23" y="187"/>
                  <a:pt x="22" y="206"/>
                  <a:pt x="21" y="211"/>
                </a:cubicBezTo>
                <a:cubicBezTo>
                  <a:pt x="20" y="217"/>
                  <a:pt x="21" y="225"/>
                  <a:pt x="21" y="225"/>
                </a:cubicBezTo>
                <a:cubicBezTo>
                  <a:pt x="21" y="225"/>
                  <a:pt x="22" y="226"/>
                  <a:pt x="23" y="227"/>
                </a:cubicBezTo>
                <a:cubicBezTo>
                  <a:pt x="25" y="227"/>
                  <a:pt x="28" y="228"/>
                  <a:pt x="28" y="228"/>
                </a:cubicBezTo>
                <a:cubicBezTo>
                  <a:pt x="28" y="228"/>
                  <a:pt x="28" y="229"/>
                  <a:pt x="28" y="230"/>
                </a:cubicBezTo>
                <a:cubicBezTo>
                  <a:pt x="28" y="230"/>
                  <a:pt x="28" y="233"/>
                  <a:pt x="28" y="235"/>
                </a:cubicBezTo>
                <a:cubicBezTo>
                  <a:pt x="28" y="237"/>
                  <a:pt x="29" y="239"/>
                  <a:pt x="29" y="239"/>
                </a:cubicBezTo>
                <a:cubicBezTo>
                  <a:pt x="29" y="239"/>
                  <a:pt x="30" y="243"/>
                  <a:pt x="30" y="246"/>
                </a:cubicBezTo>
                <a:cubicBezTo>
                  <a:pt x="29" y="249"/>
                  <a:pt x="31" y="252"/>
                  <a:pt x="31" y="252"/>
                </a:cubicBezTo>
                <a:cubicBezTo>
                  <a:pt x="31" y="252"/>
                  <a:pt x="33" y="257"/>
                  <a:pt x="33" y="262"/>
                </a:cubicBezTo>
                <a:cubicBezTo>
                  <a:pt x="34" y="267"/>
                  <a:pt x="36" y="277"/>
                  <a:pt x="36" y="277"/>
                </a:cubicBezTo>
                <a:cubicBezTo>
                  <a:pt x="36" y="277"/>
                  <a:pt x="37" y="280"/>
                  <a:pt x="36" y="283"/>
                </a:cubicBezTo>
                <a:cubicBezTo>
                  <a:pt x="36" y="286"/>
                  <a:pt x="37" y="289"/>
                  <a:pt x="37" y="289"/>
                </a:cubicBezTo>
                <a:cubicBezTo>
                  <a:pt x="37" y="289"/>
                  <a:pt x="38" y="293"/>
                  <a:pt x="38" y="296"/>
                </a:cubicBezTo>
                <a:cubicBezTo>
                  <a:pt x="38" y="299"/>
                  <a:pt x="37" y="308"/>
                  <a:pt x="37" y="312"/>
                </a:cubicBezTo>
                <a:cubicBezTo>
                  <a:pt x="36" y="316"/>
                  <a:pt x="39" y="341"/>
                  <a:pt x="39" y="349"/>
                </a:cubicBezTo>
                <a:cubicBezTo>
                  <a:pt x="39" y="357"/>
                  <a:pt x="42" y="365"/>
                  <a:pt x="42" y="365"/>
                </a:cubicBezTo>
                <a:cubicBezTo>
                  <a:pt x="42" y="365"/>
                  <a:pt x="43" y="371"/>
                  <a:pt x="42" y="377"/>
                </a:cubicBezTo>
                <a:cubicBezTo>
                  <a:pt x="42" y="379"/>
                  <a:pt x="43" y="387"/>
                  <a:pt x="44" y="391"/>
                </a:cubicBezTo>
                <a:cubicBezTo>
                  <a:pt x="45" y="396"/>
                  <a:pt x="47" y="402"/>
                  <a:pt x="47" y="402"/>
                </a:cubicBezTo>
                <a:cubicBezTo>
                  <a:pt x="48" y="406"/>
                  <a:pt x="50" y="406"/>
                  <a:pt x="50" y="406"/>
                </a:cubicBezTo>
                <a:cubicBezTo>
                  <a:pt x="50" y="406"/>
                  <a:pt x="49" y="408"/>
                  <a:pt x="49" y="408"/>
                </a:cubicBezTo>
                <a:cubicBezTo>
                  <a:pt x="48" y="409"/>
                  <a:pt x="46" y="410"/>
                  <a:pt x="45" y="413"/>
                </a:cubicBezTo>
                <a:cubicBezTo>
                  <a:pt x="43" y="415"/>
                  <a:pt x="44" y="420"/>
                  <a:pt x="44" y="421"/>
                </a:cubicBezTo>
                <a:cubicBezTo>
                  <a:pt x="44" y="422"/>
                  <a:pt x="47" y="422"/>
                  <a:pt x="48" y="422"/>
                </a:cubicBezTo>
                <a:cubicBezTo>
                  <a:pt x="50" y="422"/>
                  <a:pt x="53" y="422"/>
                  <a:pt x="53" y="422"/>
                </a:cubicBezTo>
                <a:cubicBezTo>
                  <a:pt x="53" y="424"/>
                  <a:pt x="53" y="424"/>
                  <a:pt x="53" y="424"/>
                </a:cubicBezTo>
                <a:cubicBezTo>
                  <a:pt x="53" y="424"/>
                  <a:pt x="54" y="424"/>
                  <a:pt x="59" y="424"/>
                </a:cubicBezTo>
                <a:cubicBezTo>
                  <a:pt x="64" y="424"/>
                  <a:pt x="72" y="423"/>
                  <a:pt x="72" y="422"/>
                </a:cubicBezTo>
                <a:cubicBezTo>
                  <a:pt x="72" y="416"/>
                  <a:pt x="72" y="416"/>
                  <a:pt x="72" y="416"/>
                </a:cubicBezTo>
                <a:cubicBezTo>
                  <a:pt x="72" y="415"/>
                  <a:pt x="71" y="413"/>
                  <a:pt x="71" y="413"/>
                </a:cubicBezTo>
                <a:cubicBezTo>
                  <a:pt x="71" y="413"/>
                  <a:pt x="72" y="410"/>
                  <a:pt x="71" y="409"/>
                </a:cubicBezTo>
                <a:cubicBezTo>
                  <a:pt x="71" y="408"/>
                  <a:pt x="70" y="404"/>
                  <a:pt x="70" y="404"/>
                </a:cubicBezTo>
                <a:cubicBezTo>
                  <a:pt x="70" y="404"/>
                  <a:pt x="71" y="403"/>
                  <a:pt x="72" y="401"/>
                </a:cubicBezTo>
                <a:cubicBezTo>
                  <a:pt x="73" y="400"/>
                  <a:pt x="74" y="398"/>
                  <a:pt x="74" y="398"/>
                </a:cubicBezTo>
                <a:cubicBezTo>
                  <a:pt x="74" y="398"/>
                  <a:pt x="75" y="399"/>
                  <a:pt x="78" y="399"/>
                </a:cubicBezTo>
                <a:cubicBezTo>
                  <a:pt x="80" y="398"/>
                  <a:pt x="86" y="398"/>
                  <a:pt x="87" y="397"/>
                </a:cubicBezTo>
                <a:cubicBezTo>
                  <a:pt x="88" y="396"/>
                  <a:pt x="89" y="392"/>
                  <a:pt x="90" y="389"/>
                </a:cubicBezTo>
                <a:cubicBezTo>
                  <a:pt x="91" y="386"/>
                  <a:pt x="89" y="383"/>
                  <a:pt x="88" y="379"/>
                </a:cubicBezTo>
                <a:cubicBezTo>
                  <a:pt x="86" y="376"/>
                  <a:pt x="85" y="367"/>
                  <a:pt x="85" y="367"/>
                </a:cubicBezTo>
                <a:cubicBezTo>
                  <a:pt x="85" y="367"/>
                  <a:pt x="90" y="366"/>
                  <a:pt x="90" y="365"/>
                </a:cubicBezTo>
                <a:cubicBezTo>
                  <a:pt x="91" y="363"/>
                  <a:pt x="97" y="343"/>
                  <a:pt x="98" y="326"/>
                </a:cubicBezTo>
                <a:cubicBezTo>
                  <a:pt x="99" y="310"/>
                  <a:pt x="101" y="295"/>
                  <a:pt x="101" y="285"/>
                </a:cubicBezTo>
                <a:cubicBezTo>
                  <a:pt x="102" y="275"/>
                  <a:pt x="106" y="264"/>
                  <a:pt x="107" y="255"/>
                </a:cubicBezTo>
                <a:cubicBezTo>
                  <a:pt x="108" y="247"/>
                  <a:pt x="110" y="227"/>
                  <a:pt x="110" y="227"/>
                </a:cubicBezTo>
                <a:cubicBezTo>
                  <a:pt x="110" y="227"/>
                  <a:pt x="111" y="228"/>
                  <a:pt x="113" y="228"/>
                </a:cubicBezTo>
                <a:cubicBezTo>
                  <a:pt x="114" y="228"/>
                  <a:pt x="118" y="225"/>
                  <a:pt x="118" y="224"/>
                </a:cubicBezTo>
                <a:cubicBezTo>
                  <a:pt x="118" y="223"/>
                  <a:pt x="116" y="208"/>
                  <a:pt x="116" y="208"/>
                </a:cubicBezTo>
                <a:cubicBezTo>
                  <a:pt x="116" y="208"/>
                  <a:pt x="121" y="208"/>
                  <a:pt x="121" y="207"/>
                </a:cubicBezTo>
                <a:cubicBezTo>
                  <a:pt x="122" y="207"/>
                  <a:pt x="124" y="206"/>
                  <a:pt x="125" y="205"/>
                </a:cubicBezTo>
                <a:cubicBezTo>
                  <a:pt x="125" y="205"/>
                  <a:pt x="126" y="205"/>
                  <a:pt x="126" y="204"/>
                </a:cubicBezTo>
                <a:cubicBezTo>
                  <a:pt x="127" y="203"/>
                  <a:pt x="127" y="201"/>
                  <a:pt x="127" y="200"/>
                </a:cubicBezTo>
                <a:cubicBezTo>
                  <a:pt x="128" y="199"/>
                  <a:pt x="129" y="198"/>
                  <a:pt x="129" y="196"/>
                </a:cubicBezTo>
                <a:cubicBezTo>
                  <a:pt x="129" y="195"/>
                  <a:pt x="128" y="194"/>
                  <a:pt x="128" y="194"/>
                </a:cubicBezTo>
                <a:cubicBezTo>
                  <a:pt x="128" y="194"/>
                  <a:pt x="129" y="193"/>
                  <a:pt x="128" y="191"/>
                </a:cubicBezTo>
                <a:cubicBezTo>
                  <a:pt x="128" y="191"/>
                  <a:pt x="128" y="190"/>
                  <a:pt x="128" y="189"/>
                </a:cubicBezTo>
                <a:cubicBezTo>
                  <a:pt x="128" y="190"/>
                  <a:pt x="128" y="190"/>
                  <a:pt x="128" y="190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29" y="187"/>
                  <a:pt x="131" y="182"/>
                  <a:pt x="132" y="181"/>
                </a:cubicBezTo>
                <a:cubicBezTo>
                  <a:pt x="132" y="180"/>
                  <a:pt x="134" y="171"/>
                  <a:pt x="135" y="167"/>
                </a:cubicBezTo>
                <a:cubicBezTo>
                  <a:pt x="136" y="164"/>
                  <a:pt x="139" y="156"/>
                  <a:pt x="139" y="154"/>
                </a:cubicBezTo>
                <a:cubicBezTo>
                  <a:pt x="139" y="153"/>
                  <a:pt x="140" y="148"/>
                  <a:pt x="140" y="146"/>
                </a:cubicBezTo>
                <a:cubicBezTo>
                  <a:pt x="140" y="143"/>
                  <a:pt x="140" y="136"/>
                  <a:pt x="140" y="134"/>
                </a:cubicBezTo>
                <a:close/>
                <a:moveTo>
                  <a:pt x="111" y="146"/>
                </a:moveTo>
                <a:cubicBezTo>
                  <a:pt x="112" y="148"/>
                  <a:pt x="114" y="150"/>
                  <a:pt x="114" y="150"/>
                </a:cubicBezTo>
                <a:cubicBezTo>
                  <a:pt x="114" y="150"/>
                  <a:pt x="113" y="152"/>
                  <a:pt x="113" y="156"/>
                </a:cubicBezTo>
                <a:cubicBezTo>
                  <a:pt x="112" y="160"/>
                  <a:pt x="111" y="166"/>
                  <a:pt x="111" y="166"/>
                </a:cubicBezTo>
                <a:cubicBezTo>
                  <a:pt x="111" y="166"/>
                  <a:pt x="110" y="155"/>
                  <a:pt x="110" y="153"/>
                </a:cubicBezTo>
                <a:cubicBezTo>
                  <a:pt x="110" y="151"/>
                  <a:pt x="109" y="142"/>
                  <a:pt x="109" y="142"/>
                </a:cubicBezTo>
                <a:cubicBezTo>
                  <a:pt x="109" y="142"/>
                  <a:pt x="110" y="144"/>
                  <a:pt x="111" y="146"/>
                </a:cubicBezTo>
                <a:close/>
              </a:path>
            </a:pathLst>
          </a:custGeom>
          <a:solidFill>
            <a:srgbClr val="5D90C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" name="Freeform 16"/>
          <p:cNvSpPr>
            <a:spLocks/>
          </p:cNvSpPr>
          <p:nvPr userDrawn="1"/>
        </p:nvSpPr>
        <p:spPr bwMode="auto">
          <a:xfrm>
            <a:off x="3205163" y="4279900"/>
            <a:ext cx="214312" cy="801688"/>
          </a:xfrm>
          <a:custGeom>
            <a:avLst/>
            <a:gdLst>
              <a:gd name="T0" fmla="*/ 2147483646 w 119"/>
              <a:gd name="T1" fmla="*/ 2147483646 h 447"/>
              <a:gd name="T2" fmla="*/ 2147483646 w 119"/>
              <a:gd name="T3" fmla="*/ 2147483646 h 447"/>
              <a:gd name="T4" fmla="*/ 2147483646 w 119"/>
              <a:gd name="T5" fmla="*/ 2147483646 h 447"/>
              <a:gd name="T6" fmla="*/ 2147483646 w 119"/>
              <a:gd name="T7" fmla="*/ 2147483646 h 447"/>
              <a:gd name="T8" fmla="*/ 2147483646 w 119"/>
              <a:gd name="T9" fmla="*/ 2147483646 h 447"/>
              <a:gd name="T10" fmla="*/ 2147483646 w 119"/>
              <a:gd name="T11" fmla="*/ 2147483646 h 447"/>
              <a:gd name="T12" fmla="*/ 2147483646 w 119"/>
              <a:gd name="T13" fmla="*/ 2147483646 h 447"/>
              <a:gd name="T14" fmla="*/ 2147483646 w 119"/>
              <a:gd name="T15" fmla="*/ 2147483646 h 447"/>
              <a:gd name="T16" fmla="*/ 2147483646 w 119"/>
              <a:gd name="T17" fmla="*/ 2147483646 h 447"/>
              <a:gd name="T18" fmla="*/ 2147483646 w 119"/>
              <a:gd name="T19" fmla="*/ 2147483646 h 447"/>
              <a:gd name="T20" fmla="*/ 2147483646 w 119"/>
              <a:gd name="T21" fmla="*/ 2147483646 h 447"/>
              <a:gd name="T22" fmla="*/ 2147483646 w 119"/>
              <a:gd name="T23" fmla="*/ 2147483646 h 447"/>
              <a:gd name="T24" fmla="*/ 2147483646 w 119"/>
              <a:gd name="T25" fmla="*/ 2147483646 h 447"/>
              <a:gd name="T26" fmla="*/ 2147483646 w 119"/>
              <a:gd name="T27" fmla="*/ 2147483646 h 447"/>
              <a:gd name="T28" fmla="*/ 2147483646 w 119"/>
              <a:gd name="T29" fmla="*/ 2147483646 h 447"/>
              <a:gd name="T30" fmla="*/ 2147483646 w 119"/>
              <a:gd name="T31" fmla="*/ 2147483646 h 447"/>
              <a:gd name="T32" fmla="*/ 2147483646 w 119"/>
              <a:gd name="T33" fmla="*/ 2147483646 h 447"/>
              <a:gd name="T34" fmla="*/ 2147483646 w 119"/>
              <a:gd name="T35" fmla="*/ 2147483646 h 447"/>
              <a:gd name="T36" fmla="*/ 2147483646 w 119"/>
              <a:gd name="T37" fmla="*/ 2147483646 h 447"/>
              <a:gd name="T38" fmla="*/ 2147483646 w 119"/>
              <a:gd name="T39" fmla="*/ 2147483646 h 447"/>
              <a:gd name="T40" fmla="*/ 2147483646 w 119"/>
              <a:gd name="T41" fmla="*/ 2147483646 h 447"/>
              <a:gd name="T42" fmla="*/ 2147483646 w 119"/>
              <a:gd name="T43" fmla="*/ 2147483646 h 447"/>
              <a:gd name="T44" fmla="*/ 2147483646 w 119"/>
              <a:gd name="T45" fmla="*/ 2147483646 h 447"/>
              <a:gd name="T46" fmla="*/ 2147483646 w 119"/>
              <a:gd name="T47" fmla="*/ 2147483646 h 447"/>
              <a:gd name="T48" fmla="*/ 2147483646 w 119"/>
              <a:gd name="T49" fmla="*/ 2147483646 h 447"/>
              <a:gd name="T50" fmla="*/ 2147483646 w 119"/>
              <a:gd name="T51" fmla="*/ 2147483646 h 447"/>
              <a:gd name="T52" fmla="*/ 2147483646 w 119"/>
              <a:gd name="T53" fmla="*/ 2147483646 h 447"/>
              <a:gd name="T54" fmla="*/ 2147483646 w 119"/>
              <a:gd name="T55" fmla="*/ 2147483646 h 447"/>
              <a:gd name="T56" fmla="*/ 2147483646 w 119"/>
              <a:gd name="T57" fmla="*/ 2147483646 h 447"/>
              <a:gd name="T58" fmla="*/ 2147483646 w 119"/>
              <a:gd name="T59" fmla="*/ 2147483646 h 447"/>
              <a:gd name="T60" fmla="*/ 2147483646 w 119"/>
              <a:gd name="T61" fmla="*/ 2147483646 h 447"/>
              <a:gd name="T62" fmla="*/ 2147483646 w 119"/>
              <a:gd name="T63" fmla="*/ 2147483646 h 447"/>
              <a:gd name="T64" fmla="*/ 2147483646 w 119"/>
              <a:gd name="T65" fmla="*/ 2147483646 h 447"/>
              <a:gd name="T66" fmla="*/ 2147483646 w 119"/>
              <a:gd name="T67" fmla="*/ 2147483646 h 447"/>
              <a:gd name="T68" fmla="*/ 2147483646 w 119"/>
              <a:gd name="T69" fmla="*/ 2147483646 h 447"/>
              <a:gd name="T70" fmla="*/ 2147483646 w 119"/>
              <a:gd name="T71" fmla="*/ 2147483646 h 447"/>
              <a:gd name="T72" fmla="*/ 2147483646 w 119"/>
              <a:gd name="T73" fmla="*/ 2147483646 h 447"/>
              <a:gd name="T74" fmla="*/ 2147483646 w 119"/>
              <a:gd name="T75" fmla="*/ 2147483646 h 447"/>
              <a:gd name="T76" fmla="*/ 2147483646 w 119"/>
              <a:gd name="T77" fmla="*/ 2147483646 h 447"/>
              <a:gd name="T78" fmla="*/ 2147483646 w 119"/>
              <a:gd name="T79" fmla="*/ 2147483646 h 447"/>
              <a:gd name="T80" fmla="*/ 2147483646 w 119"/>
              <a:gd name="T81" fmla="*/ 2147483646 h 447"/>
              <a:gd name="T82" fmla="*/ 2147483646 w 119"/>
              <a:gd name="T83" fmla="*/ 2147483646 h 447"/>
              <a:gd name="T84" fmla="*/ 2147483646 w 119"/>
              <a:gd name="T85" fmla="*/ 2147483646 h 447"/>
              <a:gd name="T86" fmla="*/ 2147483646 w 119"/>
              <a:gd name="T87" fmla="*/ 2147483646 h 447"/>
              <a:gd name="T88" fmla="*/ 2147483646 w 119"/>
              <a:gd name="T89" fmla="*/ 2147483646 h 447"/>
              <a:gd name="T90" fmla="*/ 2147483646 w 119"/>
              <a:gd name="T91" fmla="*/ 2147483646 h 447"/>
              <a:gd name="T92" fmla="*/ 2147483646 w 119"/>
              <a:gd name="T93" fmla="*/ 2147483646 h 447"/>
              <a:gd name="T94" fmla="*/ 2147483646 w 119"/>
              <a:gd name="T95" fmla="*/ 2147483646 h 447"/>
              <a:gd name="T96" fmla="*/ 2147483646 w 119"/>
              <a:gd name="T97" fmla="*/ 2147483646 h 447"/>
              <a:gd name="T98" fmla="*/ 2147483646 w 119"/>
              <a:gd name="T99" fmla="*/ 2147483646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9" h="447">
                <a:moveTo>
                  <a:pt x="118" y="126"/>
                </a:moveTo>
                <a:cubicBezTo>
                  <a:pt x="118" y="124"/>
                  <a:pt x="116" y="124"/>
                  <a:pt x="116" y="124"/>
                </a:cubicBezTo>
                <a:cubicBezTo>
                  <a:pt x="116" y="124"/>
                  <a:pt x="116" y="121"/>
                  <a:pt x="116" y="119"/>
                </a:cubicBezTo>
                <a:cubicBezTo>
                  <a:pt x="117" y="118"/>
                  <a:pt x="115" y="115"/>
                  <a:pt x="115" y="115"/>
                </a:cubicBezTo>
                <a:cubicBezTo>
                  <a:pt x="114" y="114"/>
                  <a:pt x="114" y="111"/>
                  <a:pt x="115" y="110"/>
                </a:cubicBezTo>
                <a:cubicBezTo>
                  <a:pt x="115" y="110"/>
                  <a:pt x="117" y="108"/>
                  <a:pt x="116" y="107"/>
                </a:cubicBezTo>
                <a:cubicBezTo>
                  <a:pt x="115" y="106"/>
                  <a:pt x="114" y="106"/>
                  <a:pt x="114" y="104"/>
                </a:cubicBezTo>
                <a:cubicBezTo>
                  <a:pt x="115" y="103"/>
                  <a:pt x="115" y="100"/>
                  <a:pt x="115" y="100"/>
                </a:cubicBezTo>
                <a:cubicBezTo>
                  <a:pt x="115" y="100"/>
                  <a:pt x="116" y="98"/>
                  <a:pt x="116" y="97"/>
                </a:cubicBezTo>
                <a:cubicBezTo>
                  <a:pt x="116" y="96"/>
                  <a:pt x="115" y="94"/>
                  <a:pt x="116" y="93"/>
                </a:cubicBezTo>
                <a:cubicBezTo>
                  <a:pt x="116" y="92"/>
                  <a:pt x="116" y="83"/>
                  <a:pt x="114" y="80"/>
                </a:cubicBezTo>
                <a:cubicBezTo>
                  <a:pt x="113" y="78"/>
                  <a:pt x="106" y="75"/>
                  <a:pt x="103" y="74"/>
                </a:cubicBezTo>
                <a:cubicBezTo>
                  <a:pt x="100" y="74"/>
                  <a:pt x="84" y="69"/>
                  <a:pt x="84" y="69"/>
                </a:cubicBezTo>
                <a:cubicBezTo>
                  <a:pt x="84" y="69"/>
                  <a:pt x="81" y="66"/>
                  <a:pt x="80" y="65"/>
                </a:cubicBezTo>
                <a:cubicBezTo>
                  <a:pt x="79" y="64"/>
                  <a:pt x="79" y="63"/>
                  <a:pt x="78" y="63"/>
                </a:cubicBezTo>
                <a:cubicBezTo>
                  <a:pt x="78" y="61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5"/>
                  <a:pt x="78" y="52"/>
                  <a:pt x="78" y="51"/>
                </a:cubicBezTo>
                <a:cubicBezTo>
                  <a:pt x="78" y="50"/>
                  <a:pt x="79" y="47"/>
                  <a:pt x="79" y="47"/>
                </a:cubicBezTo>
                <a:cubicBezTo>
                  <a:pt x="79" y="47"/>
                  <a:pt x="80" y="47"/>
                  <a:pt x="81" y="46"/>
                </a:cubicBezTo>
                <a:cubicBezTo>
                  <a:pt x="82" y="45"/>
                  <a:pt x="84" y="40"/>
                  <a:pt x="84" y="37"/>
                </a:cubicBezTo>
                <a:cubicBezTo>
                  <a:pt x="84" y="35"/>
                  <a:pt x="83" y="33"/>
                  <a:pt x="83" y="33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31"/>
                  <a:pt x="84" y="31"/>
                  <a:pt x="85" y="30"/>
                </a:cubicBezTo>
                <a:cubicBezTo>
                  <a:pt x="85" y="28"/>
                  <a:pt x="85" y="20"/>
                  <a:pt x="83" y="16"/>
                </a:cubicBezTo>
                <a:cubicBezTo>
                  <a:pt x="82" y="11"/>
                  <a:pt x="77" y="6"/>
                  <a:pt x="75" y="6"/>
                </a:cubicBezTo>
                <a:cubicBezTo>
                  <a:pt x="73" y="6"/>
                  <a:pt x="73" y="7"/>
                  <a:pt x="73" y="7"/>
                </a:cubicBezTo>
                <a:cubicBezTo>
                  <a:pt x="73" y="7"/>
                  <a:pt x="72" y="4"/>
                  <a:pt x="70" y="4"/>
                </a:cubicBezTo>
                <a:cubicBezTo>
                  <a:pt x="69" y="3"/>
                  <a:pt x="67" y="4"/>
                  <a:pt x="67" y="4"/>
                </a:cubicBezTo>
                <a:cubicBezTo>
                  <a:pt x="67" y="4"/>
                  <a:pt x="60" y="0"/>
                  <a:pt x="52" y="6"/>
                </a:cubicBezTo>
                <a:cubicBezTo>
                  <a:pt x="43" y="12"/>
                  <a:pt x="44" y="14"/>
                  <a:pt x="44" y="14"/>
                </a:cubicBezTo>
                <a:cubicBezTo>
                  <a:pt x="44" y="14"/>
                  <a:pt x="42" y="19"/>
                  <a:pt x="41" y="22"/>
                </a:cubicBezTo>
                <a:cubicBezTo>
                  <a:pt x="41" y="25"/>
                  <a:pt x="41" y="25"/>
                  <a:pt x="41" y="26"/>
                </a:cubicBezTo>
                <a:cubicBezTo>
                  <a:pt x="41" y="27"/>
                  <a:pt x="41" y="28"/>
                  <a:pt x="41" y="28"/>
                </a:cubicBezTo>
                <a:cubicBezTo>
                  <a:pt x="41" y="29"/>
                  <a:pt x="41" y="31"/>
                  <a:pt x="41" y="31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1" y="34"/>
                  <a:pt x="42" y="37"/>
                </a:cubicBezTo>
                <a:cubicBezTo>
                  <a:pt x="43" y="40"/>
                  <a:pt x="44" y="41"/>
                  <a:pt x="44" y="43"/>
                </a:cubicBezTo>
                <a:cubicBezTo>
                  <a:pt x="45" y="44"/>
                  <a:pt x="46" y="45"/>
                  <a:pt x="46" y="45"/>
                </a:cubicBezTo>
                <a:cubicBezTo>
                  <a:pt x="46" y="45"/>
                  <a:pt x="46" y="50"/>
                  <a:pt x="47" y="51"/>
                </a:cubicBezTo>
                <a:cubicBezTo>
                  <a:pt x="47" y="53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60"/>
                  <a:pt x="49" y="60"/>
                  <a:pt x="49" y="61"/>
                </a:cubicBezTo>
                <a:cubicBezTo>
                  <a:pt x="48" y="62"/>
                  <a:pt x="48" y="63"/>
                  <a:pt x="48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5" y="66"/>
                  <a:pt x="43" y="67"/>
                  <a:pt x="43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34" y="69"/>
                  <a:pt x="29" y="71"/>
                </a:cubicBezTo>
                <a:cubicBezTo>
                  <a:pt x="23" y="73"/>
                  <a:pt x="19" y="74"/>
                  <a:pt x="16" y="74"/>
                </a:cubicBezTo>
                <a:cubicBezTo>
                  <a:pt x="14" y="75"/>
                  <a:pt x="12" y="76"/>
                  <a:pt x="11" y="80"/>
                </a:cubicBezTo>
                <a:cubicBezTo>
                  <a:pt x="10" y="84"/>
                  <a:pt x="9" y="90"/>
                  <a:pt x="8" y="92"/>
                </a:cubicBezTo>
                <a:cubicBezTo>
                  <a:pt x="7" y="93"/>
                  <a:pt x="7" y="95"/>
                  <a:pt x="7" y="96"/>
                </a:cubicBezTo>
                <a:cubicBezTo>
                  <a:pt x="7" y="97"/>
                  <a:pt x="7" y="98"/>
                  <a:pt x="7" y="99"/>
                </a:cubicBezTo>
                <a:cubicBezTo>
                  <a:pt x="7" y="99"/>
                  <a:pt x="6" y="101"/>
                  <a:pt x="6" y="102"/>
                </a:cubicBezTo>
                <a:cubicBezTo>
                  <a:pt x="5" y="104"/>
                  <a:pt x="7" y="107"/>
                  <a:pt x="7" y="108"/>
                </a:cubicBezTo>
                <a:cubicBezTo>
                  <a:pt x="8" y="109"/>
                  <a:pt x="7" y="110"/>
                  <a:pt x="6" y="111"/>
                </a:cubicBezTo>
                <a:cubicBezTo>
                  <a:pt x="5" y="111"/>
                  <a:pt x="4" y="112"/>
                  <a:pt x="4" y="114"/>
                </a:cubicBezTo>
                <a:cubicBezTo>
                  <a:pt x="4" y="116"/>
                  <a:pt x="3" y="123"/>
                  <a:pt x="2" y="126"/>
                </a:cubicBezTo>
                <a:cubicBezTo>
                  <a:pt x="1" y="128"/>
                  <a:pt x="1" y="133"/>
                  <a:pt x="1" y="135"/>
                </a:cubicBezTo>
                <a:cubicBezTo>
                  <a:pt x="1" y="136"/>
                  <a:pt x="1" y="139"/>
                  <a:pt x="1" y="139"/>
                </a:cubicBezTo>
                <a:cubicBezTo>
                  <a:pt x="1" y="139"/>
                  <a:pt x="0" y="142"/>
                  <a:pt x="0" y="145"/>
                </a:cubicBezTo>
                <a:cubicBezTo>
                  <a:pt x="0" y="147"/>
                  <a:pt x="2" y="148"/>
                  <a:pt x="2" y="151"/>
                </a:cubicBezTo>
                <a:cubicBezTo>
                  <a:pt x="3" y="153"/>
                  <a:pt x="3" y="156"/>
                  <a:pt x="4" y="158"/>
                </a:cubicBezTo>
                <a:cubicBezTo>
                  <a:pt x="5" y="160"/>
                  <a:pt x="11" y="161"/>
                  <a:pt x="14" y="162"/>
                </a:cubicBezTo>
                <a:cubicBezTo>
                  <a:pt x="16" y="163"/>
                  <a:pt x="20" y="164"/>
                  <a:pt x="20" y="164"/>
                </a:cubicBezTo>
                <a:cubicBezTo>
                  <a:pt x="20" y="164"/>
                  <a:pt x="17" y="178"/>
                  <a:pt x="16" y="180"/>
                </a:cubicBezTo>
                <a:cubicBezTo>
                  <a:pt x="15" y="183"/>
                  <a:pt x="14" y="188"/>
                  <a:pt x="14" y="188"/>
                </a:cubicBezTo>
                <a:cubicBezTo>
                  <a:pt x="15" y="189"/>
                  <a:pt x="15" y="189"/>
                  <a:pt x="15" y="189"/>
                </a:cubicBezTo>
                <a:cubicBezTo>
                  <a:pt x="15" y="189"/>
                  <a:pt x="11" y="203"/>
                  <a:pt x="11" y="208"/>
                </a:cubicBezTo>
                <a:cubicBezTo>
                  <a:pt x="11" y="212"/>
                  <a:pt x="9" y="224"/>
                  <a:pt x="9" y="226"/>
                </a:cubicBezTo>
                <a:cubicBezTo>
                  <a:pt x="9" y="228"/>
                  <a:pt x="9" y="233"/>
                  <a:pt x="9" y="234"/>
                </a:cubicBezTo>
                <a:cubicBezTo>
                  <a:pt x="9" y="235"/>
                  <a:pt x="12" y="236"/>
                  <a:pt x="13" y="236"/>
                </a:cubicBezTo>
                <a:cubicBezTo>
                  <a:pt x="15" y="237"/>
                  <a:pt x="16" y="237"/>
                  <a:pt x="16" y="237"/>
                </a:cubicBezTo>
                <a:cubicBezTo>
                  <a:pt x="16" y="237"/>
                  <a:pt x="18" y="271"/>
                  <a:pt x="19" y="281"/>
                </a:cubicBezTo>
                <a:cubicBezTo>
                  <a:pt x="21" y="290"/>
                  <a:pt x="21" y="312"/>
                  <a:pt x="22" y="317"/>
                </a:cubicBezTo>
                <a:cubicBezTo>
                  <a:pt x="22" y="322"/>
                  <a:pt x="23" y="342"/>
                  <a:pt x="23" y="346"/>
                </a:cubicBezTo>
                <a:cubicBezTo>
                  <a:pt x="23" y="351"/>
                  <a:pt x="23" y="363"/>
                  <a:pt x="23" y="369"/>
                </a:cubicBezTo>
                <a:cubicBezTo>
                  <a:pt x="23" y="375"/>
                  <a:pt x="22" y="386"/>
                  <a:pt x="23" y="394"/>
                </a:cubicBezTo>
                <a:cubicBezTo>
                  <a:pt x="24" y="402"/>
                  <a:pt x="26" y="403"/>
                  <a:pt x="27" y="405"/>
                </a:cubicBezTo>
                <a:cubicBezTo>
                  <a:pt x="28" y="406"/>
                  <a:pt x="26" y="409"/>
                  <a:pt x="26" y="410"/>
                </a:cubicBezTo>
                <a:cubicBezTo>
                  <a:pt x="26" y="411"/>
                  <a:pt x="27" y="412"/>
                  <a:pt x="27" y="412"/>
                </a:cubicBezTo>
                <a:cubicBezTo>
                  <a:pt x="27" y="412"/>
                  <a:pt x="25" y="414"/>
                  <a:pt x="23" y="417"/>
                </a:cubicBezTo>
                <a:cubicBezTo>
                  <a:pt x="20" y="421"/>
                  <a:pt x="7" y="427"/>
                  <a:pt x="7" y="430"/>
                </a:cubicBezTo>
                <a:cubicBezTo>
                  <a:pt x="7" y="433"/>
                  <a:pt x="7" y="434"/>
                  <a:pt x="8" y="435"/>
                </a:cubicBezTo>
                <a:cubicBezTo>
                  <a:pt x="9" y="435"/>
                  <a:pt x="13" y="436"/>
                  <a:pt x="15" y="435"/>
                </a:cubicBezTo>
                <a:cubicBezTo>
                  <a:pt x="19" y="435"/>
                  <a:pt x="30" y="435"/>
                  <a:pt x="36" y="428"/>
                </a:cubicBezTo>
                <a:cubicBezTo>
                  <a:pt x="38" y="426"/>
                  <a:pt x="40" y="425"/>
                  <a:pt x="40" y="425"/>
                </a:cubicBezTo>
                <a:cubicBezTo>
                  <a:pt x="43" y="426"/>
                  <a:pt x="43" y="426"/>
                  <a:pt x="43" y="426"/>
                </a:cubicBezTo>
                <a:cubicBezTo>
                  <a:pt x="43" y="426"/>
                  <a:pt x="47" y="424"/>
                  <a:pt x="48" y="423"/>
                </a:cubicBezTo>
                <a:cubicBezTo>
                  <a:pt x="49" y="423"/>
                  <a:pt x="51" y="421"/>
                  <a:pt x="50" y="418"/>
                </a:cubicBezTo>
                <a:cubicBezTo>
                  <a:pt x="50" y="416"/>
                  <a:pt x="50" y="416"/>
                  <a:pt x="50" y="416"/>
                </a:cubicBezTo>
                <a:cubicBezTo>
                  <a:pt x="51" y="415"/>
                  <a:pt x="51" y="415"/>
                  <a:pt x="51" y="415"/>
                </a:cubicBezTo>
                <a:cubicBezTo>
                  <a:pt x="51" y="411"/>
                  <a:pt x="51" y="411"/>
                  <a:pt x="51" y="411"/>
                </a:cubicBezTo>
                <a:cubicBezTo>
                  <a:pt x="51" y="411"/>
                  <a:pt x="53" y="397"/>
                  <a:pt x="53" y="394"/>
                </a:cubicBezTo>
                <a:cubicBezTo>
                  <a:pt x="52" y="392"/>
                  <a:pt x="52" y="386"/>
                  <a:pt x="52" y="382"/>
                </a:cubicBezTo>
                <a:cubicBezTo>
                  <a:pt x="53" y="378"/>
                  <a:pt x="50" y="369"/>
                  <a:pt x="51" y="363"/>
                </a:cubicBezTo>
                <a:cubicBezTo>
                  <a:pt x="52" y="358"/>
                  <a:pt x="52" y="345"/>
                  <a:pt x="52" y="341"/>
                </a:cubicBezTo>
                <a:cubicBezTo>
                  <a:pt x="53" y="338"/>
                  <a:pt x="52" y="331"/>
                  <a:pt x="52" y="331"/>
                </a:cubicBezTo>
                <a:cubicBezTo>
                  <a:pt x="52" y="331"/>
                  <a:pt x="53" y="327"/>
                  <a:pt x="54" y="323"/>
                </a:cubicBezTo>
                <a:cubicBezTo>
                  <a:pt x="55" y="319"/>
                  <a:pt x="55" y="306"/>
                  <a:pt x="56" y="301"/>
                </a:cubicBezTo>
                <a:cubicBezTo>
                  <a:pt x="57" y="296"/>
                  <a:pt x="59" y="272"/>
                  <a:pt x="60" y="267"/>
                </a:cubicBezTo>
                <a:cubicBezTo>
                  <a:pt x="60" y="262"/>
                  <a:pt x="61" y="258"/>
                  <a:pt x="61" y="258"/>
                </a:cubicBezTo>
                <a:cubicBezTo>
                  <a:pt x="61" y="258"/>
                  <a:pt x="61" y="264"/>
                  <a:pt x="63" y="269"/>
                </a:cubicBezTo>
                <a:cubicBezTo>
                  <a:pt x="64" y="273"/>
                  <a:pt x="66" y="285"/>
                  <a:pt x="66" y="290"/>
                </a:cubicBezTo>
                <a:cubicBezTo>
                  <a:pt x="66" y="295"/>
                  <a:pt x="67" y="306"/>
                  <a:pt x="67" y="310"/>
                </a:cubicBezTo>
                <a:cubicBezTo>
                  <a:pt x="67" y="313"/>
                  <a:pt x="66" y="322"/>
                  <a:pt x="67" y="330"/>
                </a:cubicBezTo>
                <a:cubicBezTo>
                  <a:pt x="67" y="330"/>
                  <a:pt x="71" y="360"/>
                  <a:pt x="71" y="363"/>
                </a:cubicBezTo>
                <a:cubicBezTo>
                  <a:pt x="72" y="365"/>
                  <a:pt x="73" y="372"/>
                  <a:pt x="73" y="372"/>
                </a:cubicBezTo>
                <a:cubicBezTo>
                  <a:pt x="73" y="372"/>
                  <a:pt x="72" y="388"/>
                  <a:pt x="72" y="392"/>
                </a:cubicBezTo>
                <a:cubicBezTo>
                  <a:pt x="72" y="397"/>
                  <a:pt x="71" y="408"/>
                  <a:pt x="71" y="408"/>
                </a:cubicBezTo>
                <a:cubicBezTo>
                  <a:pt x="71" y="408"/>
                  <a:pt x="71" y="412"/>
                  <a:pt x="71" y="414"/>
                </a:cubicBezTo>
                <a:cubicBezTo>
                  <a:pt x="71" y="416"/>
                  <a:pt x="72" y="419"/>
                  <a:pt x="72" y="419"/>
                </a:cubicBezTo>
                <a:cubicBezTo>
                  <a:pt x="74" y="421"/>
                  <a:pt x="74" y="421"/>
                  <a:pt x="74" y="421"/>
                </a:cubicBezTo>
                <a:cubicBezTo>
                  <a:pt x="74" y="425"/>
                  <a:pt x="74" y="425"/>
                  <a:pt x="74" y="425"/>
                </a:cubicBezTo>
                <a:cubicBezTo>
                  <a:pt x="75" y="426"/>
                  <a:pt x="75" y="426"/>
                  <a:pt x="75" y="426"/>
                </a:cubicBezTo>
                <a:cubicBezTo>
                  <a:pt x="75" y="426"/>
                  <a:pt x="75" y="429"/>
                  <a:pt x="75" y="431"/>
                </a:cubicBezTo>
                <a:cubicBezTo>
                  <a:pt x="75" y="432"/>
                  <a:pt x="77" y="433"/>
                  <a:pt x="77" y="433"/>
                </a:cubicBezTo>
                <a:cubicBezTo>
                  <a:pt x="82" y="436"/>
                  <a:pt x="82" y="436"/>
                  <a:pt x="82" y="436"/>
                </a:cubicBezTo>
                <a:cubicBezTo>
                  <a:pt x="86" y="435"/>
                  <a:pt x="86" y="435"/>
                  <a:pt x="86" y="435"/>
                </a:cubicBezTo>
                <a:cubicBezTo>
                  <a:pt x="86" y="435"/>
                  <a:pt x="89" y="434"/>
                  <a:pt x="93" y="442"/>
                </a:cubicBezTo>
                <a:cubicBezTo>
                  <a:pt x="95" y="447"/>
                  <a:pt x="105" y="447"/>
                  <a:pt x="109" y="447"/>
                </a:cubicBezTo>
                <a:cubicBezTo>
                  <a:pt x="112" y="446"/>
                  <a:pt x="115" y="444"/>
                  <a:pt x="115" y="443"/>
                </a:cubicBezTo>
                <a:cubicBezTo>
                  <a:pt x="115" y="441"/>
                  <a:pt x="113" y="436"/>
                  <a:pt x="110" y="434"/>
                </a:cubicBezTo>
                <a:cubicBezTo>
                  <a:pt x="108" y="431"/>
                  <a:pt x="103" y="428"/>
                  <a:pt x="102" y="426"/>
                </a:cubicBezTo>
                <a:cubicBezTo>
                  <a:pt x="101" y="425"/>
                  <a:pt x="98" y="421"/>
                  <a:pt x="98" y="421"/>
                </a:cubicBezTo>
                <a:cubicBezTo>
                  <a:pt x="99" y="420"/>
                  <a:pt x="99" y="420"/>
                  <a:pt x="99" y="420"/>
                </a:cubicBezTo>
                <a:cubicBezTo>
                  <a:pt x="99" y="420"/>
                  <a:pt x="99" y="413"/>
                  <a:pt x="99" y="411"/>
                </a:cubicBezTo>
                <a:cubicBezTo>
                  <a:pt x="98" y="408"/>
                  <a:pt x="96" y="404"/>
                  <a:pt x="96" y="404"/>
                </a:cubicBezTo>
                <a:cubicBezTo>
                  <a:pt x="96" y="404"/>
                  <a:pt x="99" y="386"/>
                  <a:pt x="100" y="376"/>
                </a:cubicBezTo>
                <a:cubicBezTo>
                  <a:pt x="102" y="367"/>
                  <a:pt x="100" y="338"/>
                  <a:pt x="101" y="332"/>
                </a:cubicBezTo>
                <a:cubicBezTo>
                  <a:pt x="101" y="326"/>
                  <a:pt x="100" y="301"/>
                  <a:pt x="101" y="298"/>
                </a:cubicBezTo>
                <a:cubicBezTo>
                  <a:pt x="102" y="294"/>
                  <a:pt x="102" y="282"/>
                  <a:pt x="102" y="278"/>
                </a:cubicBezTo>
                <a:cubicBezTo>
                  <a:pt x="101" y="273"/>
                  <a:pt x="103" y="250"/>
                  <a:pt x="103" y="247"/>
                </a:cubicBezTo>
                <a:cubicBezTo>
                  <a:pt x="103" y="245"/>
                  <a:pt x="103" y="241"/>
                  <a:pt x="103" y="241"/>
                </a:cubicBezTo>
                <a:cubicBezTo>
                  <a:pt x="103" y="241"/>
                  <a:pt x="107" y="239"/>
                  <a:pt x="111" y="238"/>
                </a:cubicBezTo>
                <a:cubicBezTo>
                  <a:pt x="114" y="237"/>
                  <a:pt x="116" y="235"/>
                  <a:pt x="116" y="235"/>
                </a:cubicBezTo>
                <a:cubicBezTo>
                  <a:pt x="116" y="235"/>
                  <a:pt x="114" y="214"/>
                  <a:pt x="113" y="210"/>
                </a:cubicBezTo>
                <a:cubicBezTo>
                  <a:pt x="113" y="206"/>
                  <a:pt x="111" y="190"/>
                  <a:pt x="111" y="190"/>
                </a:cubicBezTo>
                <a:cubicBezTo>
                  <a:pt x="111" y="190"/>
                  <a:pt x="112" y="189"/>
                  <a:pt x="111" y="189"/>
                </a:cubicBezTo>
                <a:cubicBezTo>
                  <a:pt x="111" y="188"/>
                  <a:pt x="109" y="180"/>
                  <a:pt x="108" y="178"/>
                </a:cubicBezTo>
                <a:cubicBezTo>
                  <a:pt x="107" y="177"/>
                  <a:pt x="104" y="158"/>
                  <a:pt x="104" y="158"/>
                </a:cubicBezTo>
                <a:cubicBezTo>
                  <a:pt x="104" y="158"/>
                  <a:pt x="106" y="158"/>
                  <a:pt x="107" y="157"/>
                </a:cubicBezTo>
                <a:cubicBezTo>
                  <a:pt x="108" y="156"/>
                  <a:pt x="108" y="153"/>
                  <a:pt x="108" y="153"/>
                </a:cubicBezTo>
                <a:cubicBezTo>
                  <a:pt x="108" y="153"/>
                  <a:pt x="112" y="154"/>
                  <a:pt x="113" y="151"/>
                </a:cubicBezTo>
                <a:cubicBezTo>
                  <a:pt x="114" y="148"/>
                  <a:pt x="114" y="141"/>
                  <a:pt x="115" y="139"/>
                </a:cubicBezTo>
                <a:cubicBezTo>
                  <a:pt x="116" y="137"/>
                  <a:pt x="117" y="132"/>
                  <a:pt x="117" y="132"/>
                </a:cubicBezTo>
                <a:cubicBezTo>
                  <a:pt x="117" y="131"/>
                  <a:pt x="116" y="130"/>
                  <a:pt x="116" y="130"/>
                </a:cubicBezTo>
                <a:cubicBezTo>
                  <a:pt x="116" y="130"/>
                  <a:pt x="119" y="127"/>
                  <a:pt x="118" y="126"/>
                </a:cubicBezTo>
                <a:close/>
              </a:path>
            </a:pathLst>
          </a:custGeom>
          <a:solidFill>
            <a:srgbClr val="4979A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" name="Freeform 17"/>
          <p:cNvSpPr>
            <a:spLocks/>
          </p:cNvSpPr>
          <p:nvPr userDrawn="1"/>
        </p:nvSpPr>
        <p:spPr bwMode="auto">
          <a:xfrm>
            <a:off x="1695450" y="4445000"/>
            <a:ext cx="4763" cy="7938"/>
          </a:xfrm>
          <a:custGeom>
            <a:avLst/>
            <a:gdLst>
              <a:gd name="T0" fmla="*/ 2147483646 w 3"/>
              <a:gd name="T1" fmla="*/ 0 h 4"/>
              <a:gd name="T2" fmla="*/ 2147483646 w 3"/>
              <a:gd name="T3" fmla="*/ 2147483646 h 4"/>
              <a:gd name="T4" fmla="*/ 2147483646 w 3"/>
              <a:gd name="T5" fmla="*/ 2147483646 h 4"/>
              <a:gd name="T6" fmla="*/ 0 w 3"/>
              <a:gd name="T7" fmla="*/ 2147483646 h 4"/>
              <a:gd name="T8" fmla="*/ 2147483646 w 3"/>
              <a:gd name="T9" fmla="*/ 2147483646 h 4"/>
              <a:gd name="T10" fmla="*/ 2147483646 w 3"/>
              <a:gd name="T11" fmla="*/ 2147483646 h 4"/>
              <a:gd name="T12" fmla="*/ 2147483646 w 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3" y="0"/>
                  <a:pt x="3" y="2"/>
                  <a:pt x="2" y="3"/>
                </a:cubicBezTo>
                <a:cubicBezTo>
                  <a:pt x="2" y="3"/>
                  <a:pt x="1" y="4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2" y="1"/>
                  <a:pt x="2" y="1"/>
                </a:cubicBez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4" name="Freeform 18"/>
          <p:cNvSpPr>
            <a:spLocks noEditPoints="1"/>
          </p:cNvSpPr>
          <p:nvPr userDrawn="1"/>
        </p:nvSpPr>
        <p:spPr bwMode="auto">
          <a:xfrm>
            <a:off x="1500188" y="4321175"/>
            <a:ext cx="238125" cy="812800"/>
          </a:xfrm>
          <a:custGeom>
            <a:avLst/>
            <a:gdLst>
              <a:gd name="T0" fmla="*/ 2147483646 w 133"/>
              <a:gd name="T1" fmla="*/ 2147483646 h 453"/>
              <a:gd name="T2" fmla="*/ 2147483646 w 133"/>
              <a:gd name="T3" fmla="*/ 2147483646 h 453"/>
              <a:gd name="T4" fmla="*/ 2147483646 w 133"/>
              <a:gd name="T5" fmla="*/ 2147483646 h 453"/>
              <a:gd name="T6" fmla="*/ 2147483646 w 133"/>
              <a:gd name="T7" fmla="*/ 2147483646 h 453"/>
              <a:gd name="T8" fmla="*/ 2147483646 w 133"/>
              <a:gd name="T9" fmla="*/ 2147483646 h 453"/>
              <a:gd name="T10" fmla="*/ 2147483646 w 133"/>
              <a:gd name="T11" fmla="*/ 2147483646 h 453"/>
              <a:gd name="T12" fmla="*/ 2147483646 w 133"/>
              <a:gd name="T13" fmla="*/ 2147483646 h 453"/>
              <a:gd name="T14" fmla="*/ 2147483646 w 133"/>
              <a:gd name="T15" fmla="*/ 2147483646 h 453"/>
              <a:gd name="T16" fmla="*/ 2147483646 w 133"/>
              <a:gd name="T17" fmla="*/ 2147483646 h 453"/>
              <a:gd name="T18" fmla="*/ 2147483646 w 133"/>
              <a:gd name="T19" fmla="*/ 2147483646 h 453"/>
              <a:gd name="T20" fmla="*/ 2147483646 w 133"/>
              <a:gd name="T21" fmla="*/ 2147483646 h 453"/>
              <a:gd name="T22" fmla="*/ 2147483646 w 133"/>
              <a:gd name="T23" fmla="*/ 2147483646 h 453"/>
              <a:gd name="T24" fmla="*/ 2147483646 w 133"/>
              <a:gd name="T25" fmla="*/ 2147483646 h 453"/>
              <a:gd name="T26" fmla="*/ 2147483646 w 133"/>
              <a:gd name="T27" fmla="*/ 2147483646 h 453"/>
              <a:gd name="T28" fmla="*/ 2147483646 w 133"/>
              <a:gd name="T29" fmla="*/ 2147483646 h 453"/>
              <a:gd name="T30" fmla="*/ 2147483646 w 133"/>
              <a:gd name="T31" fmla="*/ 2147483646 h 453"/>
              <a:gd name="T32" fmla="*/ 2147483646 w 133"/>
              <a:gd name="T33" fmla="*/ 2147483646 h 453"/>
              <a:gd name="T34" fmla="*/ 2147483646 w 133"/>
              <a:gd name="T35" fmla="*/ 2147483646 h 453"/>
              <a:gd name="T36" fmla="*/ 2147483646 w 133"/>
              <a:gd name="T37" fmla="*/ 2147483646 h 453"/>
              <a:gd name="T38" fmla="*/ 2147483646 w 133"/>
              <a:gd name="T39" fmla="*/ 2147483646 h 453"/>
              <a:gd name="T40" fmla="*/ 2147483646 w 133"/>
              <a:gd name="T41" fmla="*/ 2147483646 h 453"/>
              <a:gd name="T42" fmla="*/ 2147483646 w 133"/>
              <a:gd name="T43" fmla="*/ 2147483646 h 453"/>
              <a:gd name="T44" fmla="*/ 2147483646 w 133"/>
              <a:gd name="T45" fmla="*/ 2147483646 h 453"/>
              <a:gd name="T46" fmla="*/ 2147483646 w 133"/>
              <a:gd name="T47" fmla="*/ 2147483646 h 453"/>
              <a:gd name="T48" fmla="*/ 2147483646 w 133"/>
              <a:gd name="T49" fmla="*/ 2147483646 h 453"/>
              <a:gd name="T50" fmla="*/ 2147483646 w 133"/>
              <a:gd name="T51" fmla="*/ 2147483646 h 453"/>
              <a:gd name="T52" fmla="*/ 2147483646 w 133"/>
              <a:gd name="T53" fmla="*/ 2147483646 h 453"/>
              <a:gd name="T54" fmla="*/ 2147483646 w 133"/>
              <a:gd name="T55" fmla="*/ 2147483646 h 453"/>
              <a:gd name="T56" fmla="*/ 2147483646 w 133"/>
              <a:gd name="T57" fmla="*/ 2147483646 h 453"/>
              <a:gd name="T58" fmla="*/ 2147483646 w 133"/>
              <a:gd name="T59" fmla="*/ 2147483646 h 453"/>
              <a:gd name="T60" fmla="*/ 2147483646 w 133"/>
              <a:gd name="T61" fmla="*/ 2147483646 h 453"/>
              <a:gd name="T62" fmla="*/ 2147483646 w 133"/>
              <a:gd name="T63" fmla="*/ 2147483646 h 453"/>
              <a:gd name="T64" fmla="*/ 2147483646 w 133"/>
              <a:gd name="T65" fmla="*/ 2147483646 h 453"/>
              <a:gd name="T66" fmla="*/ 2147483646 w 133"/>
              <a:gd name="T67" fmla="*/ 2147483646 h 453"/>
              <a:gd name="T68" fmla="*/ 2147483646 w 133"/>
              <a:gd name="T69" fmla="*/ 2147483646 h 453"/>
              <a:gd name="T70" fmla="*/ 2147483646 w 133"/>
              <a:gd name="T71" fmla="*/ 2147483646 h 453"/>
              <a:gd name="T72" fmla="*/ 2147483646 w 133"/>
              <a:gd name="T73" fmla="*/ 2147483646 h 453"/>
              <a:gd name="T74" fmla="*/ 2147483646 w 133"/>
              <a:gd name="T75" fmla="*/ 2147483646 h 453"/>
              <a:gd name="T76" fmla="*/ 2147483646 w 133"/>
              <a:gd name="T77" fmla="*/ 2147483646 h 453"/>
              <a:gd name="T78" fmla="*/ 2147483646 w 133"/>
              <a:gd name="T79" fmla="*/ 2147483646 h 453"/>
              <a:gd name="T80" fmla="*/ 2147483646 w 133"/>
              <a:gd name="T81" fmla="*/ 2147483646 h 453"/>
              <a:gd name="T82" fmla="*/ 2147483646 w 133"/>
              <a:gd name="T83" fmla="*/ 2147483646 h 453"/>
              <a:gd name="T84" fmla="*/ 2147483646 w 133"/>
              <a:gd name="T85" fmla="*/ 2147483646 h 453"/>
              <a:gd name="T86" fmla="*/ 2147483646 w 133"/>
              <a:gd name="T87" fmla="*/ 2147483646 h 453"/>
              <a:gd name="T88" fmla="*/ 2147483646 w 133"/>
              <a:gd name="T89" fmla="*/ 2147483646 h 453"/>
              <a:gd name="T90" fmla="*/ 2147483646 w 133"/>
              <a:gd name="T91" fmla="*/ 2147483646 h 453"/>
              <a:gd name="T92" fmla="*/ 2147483646 w 133"/>
              <a:gd name="T93" fmla="*/ 2147483646 h 453"/>
              <a:gd name="T94" fmla="*/ 2147483646 w 133"/>
              <a:gd name="T95" fmla="*/ 2147483646 h 453"/>
              <a:gd name="T96" fmla="*/ 2147483646 w 133"/>
              <a:gd name="T97" fmla="*/ 2147483646 h 453"/>
              <a:gd name="T98" fmla="*/ 2147483646 w 133"/>
              <a:gd name="T99" fmla="*/ 2147483646 h 453"/>
              <a:gd name="T100" fmla="*/ 2147483646 w 133"/>
              <a:gd name="T101" fmla="*/ 2147483646 h 453"/>
              <a:gd name="T102" fmla="*/ 2147483646 w 133"/>
              <a:gd name="T103" fmla="*/ 2147483646 h 453"/>
              <a:gd name="T104" fmla="*/ 2147483646 w 133"/>
              <a:gd name="T105" fmla="*/ 2147483646 h 453"/>
              <a:gd name="T106" fmla="*/ 2147483646 w 133"/>
              <a:gd name="T107" fmla="*/ 2147483646 h 4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3" h="453">
                <a:moveTo>
                  <a:pt x="0" y="219"/>
                </a:moveTo>
                <a:cubicBezTo>
                  <a:pt x="1" y="219"/>
                  <a:pt x="1" y="220"/>
                  <a:pt x="2" y="220"/>
                </a:cubicBezTo>
                <a:cubicBezTo>
                  <a:pt x="2" y="220"/>
                  <a:pt x="3" y="222"/>
                  <a:pt x="3" y="226"/>
                </a:cubicBezTo>
                <a:cubicBezTo>
                  <a:pt x="3" y="226"/>
                  <a:pt x="4" y="229"/>
                  <a:pt x="5" y="229"/>
                </a:cubicBezTo>
                <a:cubicBezTo>
                  <a:pt x="5" y="229"/>
                  <a:pt x="6" y="230"/>
                  <a:pt x="6" y="231"/>
                </a:cubicBezTo>
                <a:cubicBezTo>
                  <a:pt x="6" y="231"/>
                  <a:pt x="6" y="232"/>
                  <a:pt x="8" y="233"/>
                </a:cubicBezTo>
                <a:cubicBezTo>
                  <a:pt x="8" y="233"/>
                  <a:pt x="12" y="237"/>
                  <a:pt x="15" y="238"/>
                </a:cubicBezTo>
                <a:cubicBezTo>
                  <a:pt x="15" y="238"/>
                  <a:pt x="18" y="239"/>
                  <a:pt x="16" y="236"/>
                </a:cubicBezTo>
                <a:cubicBezTo>
                  <a:pt x="16" y="236"/>
                  <a:pt x="16" y="235"/>
                  <a:pt x="16" y="235"/>
                </a:cubicBezTo>
                <a:cubicBezTo>
                  <a:pt x="16" y="234"/>
                  <a:pt x="15" y="234"/>
                  <a:pt x="14" y="233"/>
                </a:cubicBezTo>
                <a:cubicBezTo>
                  <a:pt x="14" y="233"/>
                  <a:pt x="14" y="231"/>
                  <a:pt x="13" y="231"/>
                </a:cubicBezTo>
                <a:cubicBezTo>
                  <a:pt x="13" y="231"/>
                  <a:pt x="13" y="229"/>
                  <a:pt x="12" y="228"/>
                </a:cubicBezTo>
                <a:cubicBezTo>
                  <a:pt x="12" y="228"/>
                  <a:pt x="12" y="225"/>
                  <a:pt x="12" y="224"/>
                </a:cubicBezTo>
                <a:cubicBezTo>
                  <a:pt x="14" y="224"/>
                  <a:pt x="14" y="224"/>
                  <a:pt x="14" y="224"/>
                </a:cubicBezTo>
                <a:cubicBezTo>
                  <a:pt x="14" y="224"/>
                  <a:pt x="14" y="227"/>
                  <a:pt x="14" y="229"/>
                </a:cubicBezTo>
                <a:cubicBezTo>
                  <a:pt x="15" y="230"/>
                  <a:pt x="15" y="231"/>
                  <a:pt x="16" y="232"/>
                </a:cubicBezTo>
                <a:cubicBezTo>
                  <a:pt x="17" y="233"/>
                  <a:pt x="18" y="233"/>
                  <a:pt x="18" y="232"/>
                </a:cubicBezTo>
                <a:cubicBezTo>
                  <a:pt x="18" y="230"/>
                  <a:pt x="18" y="223"/>
                  <a:pt x="18" y="223"/>
                </a:cubicBezTo>
                <a:cubicBezTo>
                  <a:pt x="21" y="223"/>
                  <a:pt x="21" y="223"/>
                  <a:pt x="21" y="223"/>
                </a:cubicBezTo>
                <a:cubicBezTo>
                  <a:pt x="21" y="222"/>
                  <a:pt x="22" y="214"/>
                  <a:pt x="22" y="213"/>
                </a:cubicBezTo>
                <a:cubicBezTo>
                  <a:pt x="22" y="212"/>
                  <a:pt x="23" y="205"/>
                  <a:pt x="24" y="204"/>
                </a:cubicBezTo>
                <a:cubicBezTo>
                  <a:pt x="24" y="204"/>
                  <a:pt x="26" y="194"/>
                  <a:pt x="26" y="192"/>
                </a:cubicBezTo>
                <a:cubicBezTo>
                  <a:pt x="26" y="192"/>
                  <a:pt x="27" y="184"/>
                  <a:pt x="27" y="182"/>
                </a:cubicBezTo>
                <a:cubicBezTo>
                  <a:pt x="27" y="182"/>
                  <a:pt x="28" y="178"/>
                  <a:pt x="28" y="176"/>
                </a:cubicBezTo>
                <a:cubicBezTo>
                  <a:pt x="28" y="174"/>
                  <a:pt x="29" y="169"/>
                  <a:pt x="30" y="167"/>
                </a:cubicBezTo>
                <a:cubicBezTo>
                  <a:pt x="30" y="167"/>
                  <a:pt x="30" y="163"/>
                  <a:pt x="31" y="160"/>
                </a:cubicBezTo>
                <a:cubicBezTo>
                  <a:pt x="31" y="160"/>
                  <a:pt x="36" y="145"/>
                  <a:pt x="36" y="144"/>
                </a:cubicBezTo>
                <a:cubicBezTo>
                  <a:pt x="36" y="144"/>
                  <a:pt x="36" y="143"/>
                  <a:pt x="37" y="145"/>
                </a:cubicBezTo>
                <a:cubicBezTo>
                  <a:pt x="37" y="145"/>
                  <a:pt x="37" y="145"/>
                  <a:pt x="37" y="147"/>
                </a:cubicBezTo>
                <a:cubicBezTo>
                  <a:pt x="37" y="149"/>
                  <a:pt x="37" y="155"/>
                  <a:pt x="37" y="155"/>
                </a:cubicBezTo>
                <a:cubicBezTo>
                  <a:pt x="37" y="156"/>
                  <a:pt x="36" y="165"/>
                  <a:pt x="34" y="167"/>
                </a:cubicBezTo>
                <a:cubicBezTo>
                  <a:pt x="34" y="167"/>
                  <a:pt x="32" y="171"/>
                  <a:pt x="32" y="174"/>
                </a:cubicBezTo>
                <a:cubicBezTo>
                  <a:pt x="32" y="174"/>
                  <a:pt x="29" y="183"/>
                  <a:pt x="29" y="185"/>
                </a:cubicBezTo>
                <a:cubicBezTo>
                  <a:pt x="28" y="188"/>
                  <a:pt x="27" y="197"/>
                  <a:pt x="26" y="198"/>
                </a:cubicBezTo>
                <a:cubicBezTo>
                  <a:pt x="26" y="199"/>
                  <a:pt x="25" y="206"/>
                  <a:pt x="25" y="207"/>
                </a:cubicBezTo>
                <a:cubicBezTo>
                  <a:pt x="25" y="207"/>
                  <a:pt x="25" y="209"/>
                  <a:pt x="26" y="209"/>
                </a:cubicBezTo>
                <a:cubicBezTo>
                  <a:pt x="26" y="209"/>
                  <a:pt x="26" y="220"/>
                  <a:pt x="27" y="222"/>
                </a:cubicBezTo>
                <a:cubicBezTo>
                  <a:pt x="27" y="223"/>
                  <a:pt x="28" y="234"/>
                  <a:pt x="29" y="235"/>
                </a:cubicBezTo>
                <a:cubicBezTo>
                  <a:pt x="29" y="235"/>
                  <a:pt x="30" y="240"/>
                  <a:pt x="30" y="242"/>
                </a:cubicBezTo>
                <a:cubicBezTo>
                  <a:pt x="30" y="242"/>
                  <a:pt x="32" y="246"/>
                  <a:pt x="34" y="252"/>
                </a:cubicBezTo>
                <a:cubicBezTo>
                  <a:pt x="34" y="252"/>
                  <a:pt x="36" y="257"/>
                  <a:pt x="36" y="259"/>
                </a:cubicBezTo>
                <a:cubicBezTo>
                  <a:pt x="36" y="259"/>
                  <a:pt x="38" y="266"/>
                  <a:pt x="38" y="267"/>
                </a:cubicBezTo>
                <a:cubicBezTo>
                  <a:pt x="39" y="269"/>
                  <a:pt x="40" y="272"/>
                  <a:pt x="40" y="272"/>
                </a:cubicBezTo>
                <a:cubicBezTo>
                  <a:pt x="40" y="273"/>
                  <a:pt x="40" y="273"/>
                  <a:pt x="40" y="274"/>
                </a:cubicBezTo>
                <a:cubicBezTo>
                  <a:pt x="41" y="275"/>
                  <a:pt x="42" y="280"/>
                  <a:pt x="43" y="281"/>
                </a:cubicBezTo>
                <a:cubicBezTo>
                  <a:pt x="43" y="281"/>
                  <a:pt x="45" y="289"/>
                  <a:pt x="46" y="290"/>
                </a:cubicBezTo>
                <a:cubicBezTo>
                  <a:pt x="46" y="290"/>
                  <a:pt x="46" y="291"/>
                  <a:pt x="46" y="293"/>
                </a:cubicBezTo>
                <a:cubicBezTo>
                  <a:pt x="46" y="293"/>
                  <a:pt x="47" y="294"/>
                  <a:pt x="47" y="295"/>
                </a:cubicBezTo>
                <a:cubicBezTo>
                  <a:pt x="47" y="295"/>
                  <a:pt x="47" y="295"/>
                  <a:pt x="47" y="295"/>
                </a:cubicBezTo>
                <a:cubicBezTo>
                  <a:pt x="47" y="295"/>
                  <a:pt x="48" y="300"/>
                  <a:pt x="48" y="302"/>
                </a:cubicBezTo>
                <a:cubicBezTo>
                  <a:pt x="48" y="304"/>
                  <a:pt x="49" y="308"/>
                  <a:pt x="49" y="312"/>
                </a:cubicBezTo>
                <a:cubicBezTo>
                  <a:pt x="49" y="315"/>
                  <a:pt x="50" y="321"/>
                  <a:pt x="49" y="323"/>
                </a:cubicBezTo>
                <a:cubicBezTo>
                  <a:pt x="49" y="325"/>
                  <a:pt x="49" y="332"/>
                  <a:pt x="49" y="334"/>
                </a:cubicBezTo>
                <a:cubicBezTo>
                  <a:pt x="50" y="336"/>
                  <a:pt x="50" y="340"/>
                  <a:pt x="50" y="342"/>
                </a:cubicBezTo>
                <a:cubicBezTo>
                  <a:pt x="50" y="344"/>
                  <a:pt x="51" y="348"/>
                  <a:pt x="51" y="349"/>
                </a:cubicBezTo>
                <a:cubicBezTo>
                  <a:pt x="51" y="351"/>
                  <a:pt x="52" y="356"/>
                  <a:pt x="52" y="358"/>
                </a:cubicBezTo>
                <a:cubicBezTo>
                  <a:pt x="53" y="360"/>
                  <a:pt x="53" y="362"/>
                  <a:pt x="54" y="363"/>
                </a:cubicBezTo>
                <a:cubicBezTo>
                  <a:pt x="54" y="364"/>
                  <a:pt x="56" y="374"/>
                  <a:pt x="56" y="375"/>
                </a:cubicBezTo>
                <a:cubicBezTo>
                  <a:pt x="57" y="375"/>
                  <a:pt x="58" y="381"/>
                  <a:pt x="58" y="382"/>
                </a:cubicBezTo>
                <a:cubicBezTo>
                  <a:pt x="58" y="382"/>
                  <a:pt x="59" y="386"/>
                  <a:pt x="60" y="389"/>
                </a:cubicBezTo>
                <a:cubicBezTo>
                  <a:pt x="60" y="389"/>
                  <a:pt x="60" y="390"/>
                  <a:pt x="60" y="393"/>
                </a:cubicBezTo>
                <a:cubicBezTo>
                  <a:pt x="61" y="396"/>
                  <a:pt x="63" y="399"/>
                  <a:pt x="63" y="399"/>
                </a:cubicBezTo>
                <a:cubicBezTo>
                  <a:pt x="63" y="399"/>
                  <a:pt x="65" y="404"/>
                  <a:pt x="65" y="408"/>
                </a:cubicBezTo>
                <a:cubicBezTo>
                  <a:pt x="65" y="412"/>
                  <a:pt x="65" y="413"/>
                  <a:pt x="65" y="414"/>
                </a:cubicBezTo>
                <a:cubicBezTo>
                  <a:pt x="65" y="415"/>
                  <a:pt x="65" y="415"/>
                  <a:pt x="67" y="417"/>
                </a:cubicBezTo>
                <a:cubicBezTo>
                  <a:pt x="67" y="417"/>
                  <a:pt x="68" y="420"/>
                  <a:pt x="67" y="423"/>
                </a:cubicBezTo>
                <a:cubicBezTo>
                  <a:pt x="67" y="423"/>
                  <a:pt x="66" y="427"/>
                  <a:pt x="66" y="429"/>
                </a:cubicBezTo>
                <a:cubicBezTo>
                  <a:pt x="66" y="431"/>
                  <a:pt x="66" y="433"/>
                  <a:pt x="67" y="435"/>
                </a:cubicBezTo>
                <a:cubicBezTo>
                  <a:pt x="67" y="436"/>
                  <a:pt x="67" y="438"/>
                  <a:pt x="67" y="439"/>
                </a:cubicBezTo>
                <a:cubicBezTo>
                  <a:pt x="67" y="440"/>
                  <a:pt x="66" y="441"/>
                  <a:pt x="67" y="442"/>
                </a:cubicBezTo>
                <a:cubicBezTo>
                  <a:pt x="67" y="442"/>
                  <a:pt x="67" y="447"/>
                  <a:pt x="67" y="448"/>
                </a:cubicBezTo>
                <a:cubicBezTo>
                  <a:pt x="67" y="448"/>
                  <a:pt x="67" y="450"/>
                  <a:pt x="69" y="451"/>
                </a:cubicBezTo>
                <a:cubicBezTo>
                  <a:pt x="72" y="452"/>
                  <a:pt x="76" y="453"/>
                  <a:pt x="80" y="452"/>
                </a:cubicBezTo>
                <a:cubicBezTo>
                  <a:pt x="84" y="451"/>
                  <a:pt x="87" y="451"/>
                  <a:pt x="90" y="448"/>
                </a:cubicBezTo>
                <a:cubicBezTo>
                  <a:pt x="90" y="448"/>
                  <a:pt x="90" y="442"/>
                  <a:pt x="90" y="441"/>
                </a:cubicBezTo>
                <a:cubicBezTo>
                  <a:pt x="89" y="440"/>
                  <a:pt x="89" y="439"/>
                  <a:pt x="88" y="438"/>
                </a:cubicBezTo>
                <a:cubicBezTo>
                  <a:pt x="88" y="438"/>
                  <a:pt x="85" y="433"/>
                  <a:pt x="85" y="431"/>
                </a:cubicBezTo>
                <a:cubicBezTo>
                  <a:pt x="85" y="431"/>
                  <a:pt x="84" y="425"/>
                  <a:pt x="84" y="424"/>
                </a:cubicBezTo>
                <a:cubicBezTo>
                  <a:pt x="83" y="422"/>
                  <a:pt x="82" y="419"/>
                  <a:pt x="81" y="418"/>
                </a:cubicBezTo>
                <a:cubicBezTo>
                  <a:pt x="81" y="417"/>
                  <a:pt x="80" y="412"/>
                  <a:pt x="81" y="410"/>
                </a:cubicBezTo>
                <a:cubicBezTo>
                  <a:pt x="81" y="409"/>
                  <a:pt x="80" y="407"/>
                  <a:pt x="80" y="406"/>
                </a:cubicBezTo>
                <a:cubicBezTo>
                  <a:pt x="79" y="405"/>
                  <a:pt x="78" y="402"/>
                  <a:pt x="78" y="400"/>
                </a:cubicBezTo>
                <a:cubicBezTo>
                  <a:pt x="78" y="400"/>
                  <a:pt x="78" y="400"/>
                  <a:pt x="78" y="400"/>
                </a:cubicBezTo>
                <a:cubicBezTo>
                  <a:pt x="78" y="400"/>
                  <a:pt x="80" y="398"/>
                  <a:pt x="80" y="395"/>
                </a:cubicBezTo>
                <a:cubicBezTo>
                  <a:pt x="80" y="395"/>
                  <a:pt x="80" y="391"/>
                  <a:pt x="79" y="389"/>
                </a:cubicBezTo>
                <a:cubicBezTo>
                  <a:pt x="79" y="389"/>
                  <a:pt x="79" y="388"/>
                  <a:pt x="79" y="387"/>
                </a:cubicBezTo>
                <a:cubicBezTo>
                  <a:pt x="79" y="387"/>
                  <a:pt x="79" y="386"/>
                  <a:pt x="78" y="384"/>
                </a:cubicBezTo>
                <a:cubicBezTo>
                  <a:pt x="78" y="384"/>
                  <a:pt x="78" y="377"/>
                  <a:pt x="78" y="375"/>
                </a:cubicBezTo>
                <a:cubicBezTo>
                  <a:pt x="78" y="375"/>
                  <a:pt x="79" y="365"/>
                  <a:pt x="78" y="363"/>
                </a:cubicBezTo>
                <a:cubicBezTo>
                  <a:pt x="78" y="363"/>
                  <a:pt x="78" y="356"/>
                  <a:pt x="78" y="354"/>
                </a:cubicBezTo>
                <a:cubicBezTo>
                  <a:pt x="78" y="354"/>
                  <a:pt x="78" y="348"/>
                  <a:pt x="78" y="347"/>
                </a:cubicBezTo>
                <a:cubicBezTo>
                  <a:pt x="77" y="345"/>
                  <a:pt x="77" y="344"/>
                  <a:pt x="77" y="344"/>
                </a:cubicBezTo>
                <a:cubicBezTo>
                  <a:pt x="77" y="344"/>
                  <a:pt x="81" y="334"/>
                  <a:pt x="82" y="333"/>
                </a:cubicBezTo>
                <a:cubicBezTo>
                  <a:pt x="82" y="333"/>
                  <a:pt x="82" y="333"/>
                  <a:pt x="82" y="333"/>
                </a:cubicBezTo>
                <a:cubicBezTo>
                  <a:pt x="82" y="332"/>
                  <a:pt x="85" y="322"/>
                  <a:pt x="85" y="320"/>
                </a:cubicBezTo>
                <a:cubicBezTo>
                  <a:pt x="86" y="319"/>
                  <a:pt x="87" y="313"/>
                  <a:pt x="88" y="312"/>
                </a:cubicBezTo>
                <a:cubicBezTo>
                  <a:pt x="88" y="311"/>
                  <a:pt x="89" y="304"/>
                  <a:pt x="89" y="302"/>
                </a:cubicBezTo>
                <a:cubicBezTo>
                  <a:pt x="89" y="300"/>
                  <a:pt x="89" y="295"/>
                  <a:pt x="89" y="295"/>
                </a:cubicBezTo>
                <a:cubicBezTo>
                  <a:pt x="89" y="294"/>
                  <a:pt x="91" y="291"/>
                  <a:pt x="91" y="289"/>
                </a:cubicBezTo>
                <a:cubicBezTo>
                  <a:pt x="91" y="288"/>
                  <a:pt x="92" y="284"/>
                  <a:pt x="92" y="283"/>
                </a:cubicBezTo>
                <a:cubicBezTo>
                  <a:pt x="92" y="283"/>
                  <a:pt x="92" y="283"/>
                  <a:pt x="93" y="282"/>
                </a:cubicBezTo>
                <a:cubicBezTo>
                  <a:pt x="94" y="280"/>
                  <a:pt x="98" y="271"/>
                  <a:pt x="98" y="270"/>
                </a:cubicBezTo>
                <a:cubicBezTo>
                  <a:pt x="98" y="270"/>
                  <a:pt x="102" y="261"/>
                  <a:pt x="102" y="260"/>
                </a:cubicBezTo>
                <a:cubicBezTo>
                  <a:pt x="102" y="260"/>
                  <a:pt x="102" y="260"/>
                  <a:pt x="102" y="260"/>
                </a:cubicBezTo>
                <a:cubicBezTo>
                  <a:pt x="103" y="259"/>
                  <a:pt x="107" y="248"/>
                  <a:pt x="107" y="247"/>
                </a:cubicBezTo>
                <a:cubicBezTo>
                  <a:pt x="107" y="247"/>
                  <a:pt x="109" y="237"/>
                  <a:pt x="109" y="235"/>
                </a:cubicBezTo>
                <a:cubicBezTo>
                  <a:pt x="109" y="233"/>
                  <a:pt x="109" y="228"/>
                  <a:pt x="109" y="227"/>
                </a:cubicBezTo>
                <a:cubicBezTo>
                  <a:pt x="109" y="226"/>
                  <a:pt x="110" y="220"/>
                  <a:pt x="110" y="220"/>
                </a:cubicBezTo>
                <a:cubicBezTo>
                  <a:pt x="110" y="220"/>
                  <a:pt x="110" y="214"/>
                  <a:pt x="110" y="213"/>
                </a:cubicBezTo>
                <a:cubicBezTo>
                  <a:pt x="110" y="213"/>
                  <a:pt x="111" y="208"/>
                  <a:pt x="111" y="213"/>
                </a:cubicBezTo>
                <a:cubicBezTo>
                  <a:pt x="111" y="215"/>
                  <a:pt x="112" y="220"/>
                  <a:pt x="112" y="222"/>
                </a:cubicBezTo>
                <a:cubicBezTo>
                  <a:pt x="112" y="222"/>
                  <a:pt x="113" y="227"/>
                  <a:pt x="113" y="228"/>
                </a:cubicBezTo>
                <a:cubicBezTo>
                  <a:pt x="113" y="228"/>
                  <a:pt x="112" y="229"/>
                  <a:pt x="113" y="229"/>
                </a:cubicBezTo>
                <a:cubicBezTo>
                  <a:pt x="113" y="229"/>
                  <a:pt x="114" y="230"/>
                  <a:pt x="114" y="231"/>
                </a:cubicBezTo>
                <a:cubicBezTo>
                  <a:pt x="114" y="231"/>
                  <a:pt x="114" y="231"/>
                  <a:pt x="115" y="232"/>
                </a:cubicBezTo>
                <a:cubicBezTo>
                  <a:pt x="115" y="234"/>
                  <a:pt x="115" y="236"/>
                  <a:pt x="115" y="236"/>
                </a:cubicBezTo>
                <a:cubicBezTo>
                  <a:pt x="115" y="236"/>
                  <a:pt x="115" y="236"/>
                  <a:pt x="115" y="236"/>
                </a:cubicBezTo>
                <a:cubicBezTo>
                  <a:pt x="115" y="236"/>
                  <a:pt x="116" y="241"/>
                  <a:pt x="115" y="241"/>
                </a:cubicBezTo>
                <a:cubicBezTo>
                  <a:pt x="115" y="242"/>
                  <a:pt x="115" y="242"/>
                  <a:pt x="115" y="242"/>
                </a:cubicBezTo>
                <a:cubicBezTo>
                  <a:pt x="115" y="242"/>
                  <a:pt x="113" y="243"/>
                  <a:pt x="113" y="243"/>
                </a:cubicBezTo>
                <a:cubicBezTo>
                  <a:pt x="113" y="244"/>
                  <a:pt x="113" y="245"/>
                  <a:pt x="116" y="245"/>
                </a:cubicBezTo>
                <a:cubicBezTo>
                  <a:pt x="116" y="245"/>
                  <a:pt x="116" y="247"/>
                  <a:pt x="116" y="247"/>
                </a:cubicBezTo>
                <a:cubicBezTo>
                  <a:pt x="116" y="247"/>
                  <a:pt x="115" y="247"/>
                  <a:pt x="114" y="249"/>
                </a:cubicBezTo>
                <a:cubicBezTo>
                  <a:pt x="114" y="249"/>
                  <a:pt x="113" y="251"/>
                  <a:pt x="115" y="250"/>
                </a:cubicBezTo>
                <a:cubicBezTo>
                  <a:pt x="117" y="250"/>
                  <a:pt x="117" y="250"/>
                  <a:pt x="117" y="250"/>
                </a:cubicBezTo>
                <a:cubicBezTo>
                  <a:pt x="117" y="250"/>
                  <a:pt x="119" y="250"/>
                  <a:pt x="120" y="249"/>
                </a:cubicBezTo>
                <a:cubicBezTo>
                  <a:pt x="121" y="249"/>
                  <a:pt x="121" y="249"/>
                  <a:pt x="121" y="249"/>
                </a:cubicBezTo>
                <a:cubicBezTo>
                  <a:pt x="120" y="250"/>
                  <a:pt x="119" y="252"/>
                  <a:pt x="118" y="253"/>
                </a:cubicBezTo>
                <a:cubicBezTo>
                  <a:pt x="118" y="254"/>
                  <a:pt x="119" y="255"/>
                  <a:pt x="120" y="255"/>
                </a:cubicBezTo>
                <a:cubicBezTo>
                  <a:pt x="120" y="255"/>
                  <a:pt x="121" y="254"/>
                  <a:pt x="121" y="253"/>
                </a:cubicBezTo>
                <a:cubicBezTo>
                  <a:pt x="121" y="253"/>
                  <a:pt x="122" y="253"/>
                  <a:pt x="122" y="252"/>
                </a:cubicBezTo>
                <a:cubicBezTo>
                  <a:pt x="122" y="252"/>
                  <a:pt x="127" y="247"/>
                  <a:pt x="128" y="246"/>
                </a:cubicBezTo>
                <a:cubicBezTo>
                  <a:pt x="128" y="245"/>
                  <a:pt x="128" y="245"/>
                  <a:pt x="128" y="244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28" y="242"/>
                  <a:pt x="131" y="236"/>
                  <a:pt x="131" y="235"/>
                </a:cubicBezTo>
                <a:cubicBezTo>
                  <a:pt x="131" y="235"/>
                  <a:pt x="132" y="233"/>
                  <a:pt x="131" y="232"/>
                </a:cubicBezTo>
                <a:cubicBezTo>
                  <a:pt x="130" y="230"/>
                  <a:pt x="130" y="230"/>
                  <a:pt x="130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1" y="230"/>
                  <a:pt x="131" y="226"/>
                  <a:pt x="131" y="224"/>
                </a:cubicBezTo>
                <a:cubicBezTo>
                  <a:pt x="132" y="222"/>
                  <a:pt x="132" y="217"/>
                  <a:pt x="132" y="215"/>
                </a:cubicBezTo>
                <a:cubicBezTo>
                  <a:pt x="132" y="215"/>
                  <a:pt x="132" y="215"/>
                  <a:pt x="132" y="215"/>
                </a:cubicBezTo>
                <a:cubicBezTo>
                  <a:pt x="131" y="213"/>
                  <a:pt x="133" y="212"/>
                  <a:pt x="133" y="210"/>
                </a:cubicBezTo>
                <a:cubicBezTo>
                  <a:pt x="133" y="207"/>
                  <a:pt x="133" y="200"/>
                  <a:pt x="133" y="199"/>
                </a:cubicBezTo>
                <a:cubicBezTo>
                  <a:pt x="132" y="197"/>
                  <a:pt x="132" y="190"/>
                  <a:pt x="132" y="188"/>
                </a:cubicBezTo>
                <a:cubicBezTo>
                  <a:pt x="132" y="186"/>
                  <a:pt x="132" y="177"/>
                  <a:pt x="132" y="176"/>
                </a:cubicBezTo>
                <a:cubicBezTo>
                  <a:pt x="132" y="175"/>
                  <a:pt x="132" y="166"/>
                  <a:pt x="132" y="165"/>
                </a:cubicBezTo>
                <a:cubicBezTo>
                  <a:pt x="132" y="165"/>
                  <a:pt x="132" y="154"/>
                  <a:pt x="132" y="152"/>
                </a:cubicBezTo>
                <a:cubicBezTo>
                  <a:pt x="132" y="151"/>
                  <a:pt x="132" y="144"/>
                  <a:pt x="132" y="143"/>
                </a:cubicBezTo>
                <a:cubicBezTo>
                  <a:pt x="132" y="142"/>
                  <a:pt x="133" y="136"/>
                  <a:pt x="132" y="135"/>
                </a:cubicBezTo>
                <a:cubicBezTo>
                  <a:pt x="132" y="134"/>
                  <a:pt x="132" y="130"/>
                  <a:pt x="132" y="128"/>
                </a:cubicBezTo>
                <a:cubicBezTo>
                  <a:pt x="132" y="127"/>
                  <a:pt x="131" y="124"/>
                  <a:pt x="131" y="123"/>
                </a:cubicBezTo>
                <a:cubicBezTo>
                  <a:pt x="131" y="122"/>
                  <a:pt x="130" y="112"/>
                  <a:pt x="130" y="111"/>
                </a:cubicBezTo>
                <a:cubicBezTo>
                  <a:pt x="130" y="111"/>
                  <a:pt x="129" y="105"/>
                  <a:pt x="129" y="103"/>
                </a:cubicBezTo>
                <a:cubicBezTo>
                  <a:pt x="129" y="102"/>
                  <a:pt x="127" y="95"/>
                  <a:pt x="127" y="93"/>
                </a:cubicBezTo>
                <a:cubicBezTo>
                  <a:pt x="127" y="92"/>
                  <a:pt x="127" y="87"/>
                  <a:pt x="127" y="85"/>
                </a:cubicBezTo>
                <a:cubicBezTo>
                  <a:pt x="127" y="83"/>
                  <a:pt x="126" y="81"/>
                  <a:pt x="126" y="80"/>
                </a:cubicBezTo>
                <a:cubicBezTo>
                  <a:pt x="126" y="79"/>
                  <a:pt x="125" y="78"/>
                  <a:pt x="122" y="77"/>
                </a:cubicBezTo>
                <a:cubicBezTo>
                  <a:pt x="119" y="76"/>
                  <a:pt x="114" y="73"/>
                  <a:pt x="112" y="73"/>
                </a:cubicBezTo>
                <a:cubicBezTo>
                  <a:pt x="110" y="72"/>
                  <a:pt x="108" y="71"/>
                  <a:pt x="108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08" y="71"/>
                  <a:pt x="110" y="71"/>
                  <a:pt x="111" y="70"/>
                </a:cubicBezTo>
                <a:cubicBezTo>
                  <a:pt x="111" y="70"/>
                  <a:pt x="115" y="69"/>
                  <a:pt x="116" y="74"/>
                </a:cubicBezTo>
                <a:cubicBezTo>
                  <a:pt x="116" y="74"/>
                  <a:pt x="116" y="73"/>
                  <a:pt x="116" y="73"/>
                </a:cubicBezTo>
                <a:cubicBezTo>
                  <a:pt x="116" y="73"/>
                  <a:pt x="116" y="69"/>
                  <a:pt x="112" y="69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1" y="68"/>
                  <a:pt x="117" y="61"/>
                  <a:pt x="111" y="54"/>
                </a:cubicBezTo>
                <a:cubicBezTo>
                  <a:pt x="111" y="54"/>
                  <a:pt x="110" y="53"/>
                  <a:pt x="111" y="51"/>
                </a:cubicBezTo>
                <a:cubicBezTo>
                  <a:pt x="111" y="51"/>
                  <a:pt x="113" y="50"/>
                  <a:pt x="109" y="49"/>
                </a:cubicBezTo>
                <a:cubicBezTo>
                  <a:pt x="106" y="48"/>
                  <a:pt x="105" y="47"/>
                  <a:pt x="105" y="47"/>
                </a:cubicBezTo>
                <a:cubicBezTo>
                  <a:pt x="105" y="46"/>
                  <a:pt x="106" y="45"/>
                  <a:pt x="106" y="43"/>
                </a:cubicBezTo>
                <a:cubicBezTo>
                  <a:pt x="106" y="42"/>
                  <a:pt x="106" y="39"/>
                  <a:pt x="104" y="37"/>
                </a:cubicBezTo>
                <a:cubicBezTo>
                  <a:pt x="104" y="37"/>
                  <a:pt x="102" y="31"/>
                  <a:pt x="102" y="29"/>
                </a:cubicBezTo>
                <a:cubicBezTo>
                  <a:pt x="101" y="27"/>
                  <a:pt x="100" y="23"/>
                  <a:pt x="99" y="22"/>
                </a:cubicBezTo>
                <a:cubicBezTo>
                  <a:pt x="99" y="20"/>
                  <a:pt x="95" y="14"/>
                  <a:pt x="94" y="13"/>
                </a:cubicBezTo>
                <a:cubicBezTo>
                  <a:pt x="93" y="11"/>
                  <a:pt x="88" y="7"/>
                  <a:pt x="86" y="6"/>
                </a:cubicBezTo>
                <a:cubicBezTo>
                  <a:pt x="86" y="6"/>
                  <a:pt x="85" y="4"/>
                  <a:pt x="82" y="3"/>
                </a:cubicBezTo>
                <a:cubicBezTo>
                  <a:pt x="79" y="2"/>
                  <a:pt x="76" y="1"/>
                  <a:pt x="72" y="2"/>
                </a:cubicBezTo>
                <a:cubicBezTo>
                  <a:pt x="72" y="2"/>
                  <a:pt x="69" y="2"/>
                  <a:pt x="68" y="4"/>
                </a:cubicBezTo>
                <a:cubicBezTo>
                  <a:pt x="68" y="4"/>
                  <a:pt x="65" y="0"/>
                  <a:pt x="62" y="3"/>
                </a:cubicBezTo>
                <a:cubicBezTo>
                  <a:pt x="62" y="3"/>
                  <a:pt x="58" y="5"/>
                  <a:pt x="57" y="9"/>
                </a:cubicBezTo>
                <a:cubicBezTo>
                  <a:pt x="55" y="12"/>
                  <a:pt x="55" y="13"/>
                  <a:pt x="55" y="14"/>
                </a:cubicBezTo>
                <a:cubicBezTo>
                  <a:pt x="54" y="16"/>
                  <a:pt x="52" y="20"/>
                  <a:pt x="51" y="22"/>
                </a:cubicBezTo>
                <a:cubicBezTo>
                  <a:pt x="50" y="24"/>
                  <a:pt x="48" y="28"/>
                  <a:pt x="47" y="31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4"/>
                  <a:pt x="47" y="38"/>
                  <a:pt x="47" y="39"/>
                </a:cubicBezTo>
                <a:cubicBezTo>
                  <a:pt x="46" y="40"/>
                  <a:pt x="46" y="44"/>
                  <a:pt x="47" y="43"/>
                </a:cubicBezTo>
                <a:cubicBezTo>
                  <a:pt x="47" y="43"/>
                  <a:pt x="47" y="39"/>
                  <a:pt x="47" y="39"/>
                </a:cubicBezTo>
                <a:cubicBezTo>
                  <a:pt x="48" y="39"/>
                  <a:pt x="48" y="40"/>
                  <a:pt x="48" y="43"/>
                </a:cubicBezTo>
                <a:cubicBezTo>
                  <a:pt x="48" y="44"/>
                  <a:pt x="48" y="46"/>
                  <a:pt x="48" y="47"/>
                </a:cubicBezTo>
                <a:cubicBezTo>
                  <a:pt x="48" y="48"/>
                  <a:pt x="48" y="49"/>
                  <a:pt x="47" y="50"/>
                </a:cubicBezTo>
                <a:cubicBezTo>
                  <a:pt x="47" y="51"/>
                  <a:pt x="47" y="52"/>
                  <a:pt x="47" y="53"/>
                </a:cubicBezTo>
                <a:cubicBezTo>
                  <a:pt x="46" y="54"/>
                  <a:pt x="46" y="54"/>
                  <a:pt x="46" y="54"/>
                </a:cubicBezTo>
                <a:cubicBezTo>
                  <a:pt x="45" y="56"/>
                  <a:pt x="43" y="59"/>
                  <a:pt x="44" y="64"/>
                </a:cubicBezTo>
                <a:cubicBezTo>
                  <a:pt x="43" y="65"/>
                  <a:pt x="42" y="65"/>
                  <a:pt x="42" y="66"/>
                </a:cubicBezTo>
                <a:cubicBezTo>
                  <a:pt x="41" y="67"/>
                  <a:pt x="41" y="68"/>
                  <a:pt x="41" y="68"/>
                </a:cubicBezTo>
                <a:cubicBezTo>
                  <a:pt x="40" y="69"/>
                  <a:pt x="38" y="69"/>
                  <a:pt x="36" y="68"/>
                </a:cubicBezTo>
                <a:cubicBezTo>
                  <a:pt x="35" y="67"/>
                  <a:pt x="36" y="66"/>
                  <a:pt x="35" y="66"/>
                </a:cubicBezTo>
                <a:cubicBezTo>
                  <a:pt x="35" y="66"/>
                  <a:pt x="34" y="68"/>
                  <a:pt x="36" y="68"/>
                </a:cubicBezTo>
                <a:cubicBezTo>
                  <a:pt x="37" y="69"/>
                  <a:pt x="39" y="69"/>
                  <a:pt x="41" y="69"/>
                </a:cubicBezTo>
                <a:cubicBezTo>
                  <a:pt x="39" y="69"/>
                  <a:pt x="39" y="70"/>
                  <a:pt x="39" y="70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3" y="76"/>
                  <a:pt x="23" y="80"/>
                </a:cubicBezTo>
                <a:cubicBezTo>
                  <a:pt x="23" y="80"/>
                  <a:pt x="24" y="83"/>
                  <a:pt x="23" y="85"/>
                </a:cubicBezTo>
                <a:cubicBezTo>
                  <a:pt x="23" y="88"/>
                  <a:pt x="23" y="89"/>
                  <a:pt x="23" y="91"/>
                </a:cubicBezTo>
                <a:cubicBezTo>
                  <a:pt x="23" y="92"/>
                  <a:pt x="23" y="91"/>
                  <a:pt x="23" y="97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19" y="115"/>
                  <a:pt x="19" y="116"/>
                </a:cubicBezTo>
                <a:cubicBezTo>
                  <a:pt x="19" y="116"/>
                  <a:pt x="17" y="127"/>
                  <a:pt x="16" y="129"/>
                </a:cubicBezTo>
                <a:cubicBezTo>
                  <a:pt x="16" y="131"/>
                  <a:pt x="15" y="140"/>
                  <a:pt x="14" y="141"/>
                </a:cubicBezTo>
                <a:cubicBezTo>
                  <a:pt x="14" y="141"/>
                  <a:pt x="13" y="151"/>
                  <a:pt x="13" y="152"/>
                </a:cubicBezTo>
                <a:cubicBezTo>
                  <a:pt x="13" y="152"/>
                  <a:pt x="11" y="159"/>
                  <a:pt x="11" y="160"/>
                </a:cubicBezTo>
                <a:cubicBezTo>
                  <a:pt x="11" y="160"/>
                  <a:pt x="10" y="165"/>
                  <a:pt x="9" y="167"/>
                </a:cubicBezTo>
                <a:cubicBezTo>
                  <a:pt x="9" y="168"/>
                  <a:pt x="6" y="178"/>
                  <a:pt x="6" y="181"/>
                </a:cubicBezTo>
                <a:cubicBezTo>
                  <a:pt x="6" y="184"/>
                  <a:pt x="5" y="186"/>
                  <a:pt x="4" y="191"/>
                </a:cubicBezTo>
                <a:cubicBezTo>
                  <a:pt x="4" y="195"/>
                  <a:pt x="3" y="199"/>
                  <a:pt x="3" y="201"/>
                </a:cubicBezTo>
                <a:cubicBezTo>
                  <a:pt x="2" y="203"/>
                  <a:pt x="2" y="209"/>
                  <a:pt x="1" y="211"/>
                </a:cubicBezTo>
                <a:cubicBezTo>
                  <a:pt x="1" y="213"/>
                  <a:pt x="0" y="218"/>
                  <a:pt x="0" y="219"/>
                </a:cubicBezTo>
                <a:close/>
                <a:moveTo>
                  <a:pt x="110" y="64"/>
                </a:moveTo>
                <a:cubicBezTo>
                  <a:pt x="110" y="63"/>
                  <a:pt x="109" y="60"/>
                  <a:pt x="108" y="58"/>
                </a:cubicBezTo>
                <a:cubicBezTo>
                  <a:pt x="107" y="57"/>
                  <a:pt x="107" y="56"/>
                  <a:pt x="106" y="55"/>
                </a:cubicBezTo>
                <a:cubicBezTo>
                  <a:pt x="106" y="54"/>
                  <a:pt x="106" y="53"/>
                  <a:pt x="106" y="53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7" y="53"/>
                  <a:pt x="108" y="55"/>
                  <a:pt x="108" y="56"/>
                </a:cubicBezTo>
                <a:cubicBezTo>
                  <a:pt x="110" y="59"/>
                  <a:pt x="110" y="62"/>
                  <a:pt x="110" y="64"/>
                </a:cubicBezTo>
                <a:close/>
                <a:moveTo>
                  <a:pt x="105" y="54"/>
                </a:moveTo>
                <a:cubicBezTo>
                  <a:pt x="104" y="53"/>
                  <a:pt x="104" y="53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4" y="51"/>
                  <a:pt x="104" y="50"/>
                  <a:pt x="104" y="50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5" y="51"/>
                  <a:pt x="106" y="53"/>
                  <a:pt x="105" y="54"/>
                </a:cubicBezTo>
                <a:close/>
                <a:moveTo>
                  <a:pt x="105" y="55"/>
                </a:moveTo>
                <a:cubicBezTo>
                  <a:pt x="105" y="57"/>
                  <a:pt x="104" y="59"/>
                  <a:pt x="104" y="59"/>
                </a:cubicBezTo>
                <a:cubicBezTo>
                  <a:pt x="104" y="59"/>
                  <a:pt x="105" y="56"/>
                  <a:pt x="104" y="54"/>
                </a:cubicBezTo>
                <a:lnTo>
                  <a:pt x="105" y="55"/>
                </a:lnTo>
                <a:close/>
                <a:moveTo>
                  <a:pt x="105" y="46"/>
                </a:moveTo>
                <a:cubicBezTo>
                  <a:pt x="105" y="46"/>
                  <a:pt x="104" y="45"/>
                  <a:pt x="104" y="43"/>
                </a:cubicBezTo>
                <a:cubicBezTo>
                  <a:pt x="104" y="41"/>
                  <a:pt x="104" y="39"/>
                  <a:pt x="104" y="39"/>
                </a:cubicBezTo>
                <a:cubicBezTo>
                  <a:pt x="104" y="39"/>
                  <a:pt x="105" y="41"/>
                  <a:pt x="105" y="43"/>
                </a:cubicBezTo>
                <a:cubicBezTo>
                  <a:pt x="105" y="45"/>
                  <a:pt x="105" y="46"/>
                  <a:pt x="105" y="46"/>
                </a:cubicBezTo>
                <a:close/>
                <a:moveTo>
                  <a:pt x="110" y="52"/>
                </a:moveTo>
                <a:cubicBezTo>
                  <a:pt x="110" y="52"/>
                  <a:pt x="109" y="51"/>
                  <a:pt x="108" y="50"/>
                </a:cubicBezTo>
                <a:cubicBezTo>
                  <a:pt x="107" y="49"/>
                  <a:pt x="106" y="48"/>
                  <a:pt x="106" y="48"/>
                </a:cubicBezTo>
                <a:cubicBezTo>
                  <a:pt x="106" y="48"/>
                  <a:pt x="110" y="49"/>
                  <a:pt x="111" y="50"/>
                </a:cubicBezTo>
                <a:cubicBezTo>
                  <a:pt x="111" y="51"/>
                  <a:pt x="110" y="52"/>
                  <a:pt x="110" y="52"/>
                </a:cubicBezTo>
                <a:close/>
                <a:moveTo>
                  <a:pt x="112" y="58"/>
                </a:moveTo>
                <a:cubicBezTo>
                  <a:pt x="112" y="60"/>
                  <a:pt x="112" y="62"/>
                  <a:pt x="111" y="63"/>
                </a:cubicBezTo>
                <a:cubicBezTo>
                  <a:pt x="111" y="62"/>
                  <a:pt x="110" y="60"/>
                  <a:pt x="109" y="57"/>
                </a:cubicBezTo>
                <a:cubicBezTo>
                  <a:pt x="109" y="55"/>
                  <a:pt x="107" y="52"/>
                  <a:pt x="106" y="50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5" y="49"/>
                  <a:pt x="106" y="49"/>
                  <a:pt x="108" y="50"/>
                </a:cubicBezTo>
                <a:cubicBezTo>
                  <a:pt x="109" y="52"/>
                  <a:pt x="110" y="53"/>
                  <a:pt x="110" y="53"/>
                </a:cubicBezTo>
                <a:cubicBezTo>
                  <a:pt x="110" y="53"/>
                  <a:pt x="112" y="57"/>
                  <a:pt x="112" y="58"/>
                </a:cubicBezTo>
                <a:close/>
                <a:moveTo>
                  <a:pt x="111" y="64"/>
                </a:moveTo>
                <a:cubicBezTo>
                  <a:pt x="111" y="64"/>
                  <a:pt x="111" y="64"/>
                  <a:pt x="111" y="64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111" y="64"/>
                  <a:pt x="113" y="63"/>
                  <a:pt x="113" y="61"/>
                </a:cubicBezTo>
                <a:cubicBezTo>
                  <a:pt x="113" y="58"/>
                  <a:pt x="112" y="55"/>
                  <a:pt x="112" y="55"/>
                </a:cubicBezTo>
                <a:cubicBezTo>
                  <a:pt x="112" y="55"/>
                  <a:pt x="114" y="59"/>
                  <a:pt x="113" y="63"/>
                </a:cubicBezTo>
                <a:cubicBezTo>
                  <a:pt x="112" y="66"/>
                  <a:pt x="111" y="67"/>
                  <a:pt x="111" y="67"/>
                </a:cubicBezTo>
                <a:cubicBezTo>
                  <a:pt x="111" y="67"/>
                  <a:pt x="111" y="66"/>
                  <a:pt x="111" y="65"/>
                </a:cubicBezTo>
                <a:lnTo>
                  <a:pt x="111" y="64"/>
                </a:lnTo>
                <a:close/>
                <a:moveTo>
                  <a:pt x="108" y="68"/>
                </a:moveTo>
                <a:cubicBezTo>
                  <a:pt x="108" y="68"/>
                  <a:pt x="109" y="68"/>
                  <a:pt x="110" y="68"/>
                </a:cubicBezTo>
                <a:cubicBezTo>
                  <a:pt x="110" y="68"/>
                  <a:pt x="111" y="68"/>
                  <a:pt x="111" y="68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1" y="69"/>
                  <a:pt x="111" y="69"/>
                  <a:pt x="110" y="69"/>
                </a:cubicBezTo>
                <a:cubicBezTo>
                  <a:pt x="109" y="69"/>
                  <a:pt x="108" y="68"/>
                  <a:pt x="108" y="68"/>
                </a:cubicBezTo>
                <a:close/>
                <a:moveTo>
                  <a:pt x="107" y="66"/>
                </a:moveTo>
                <a:cubicBezTo>
                  <a:pt x="107" y="66"/>
                  <a:pt x="107" y="65"/>
                  <a:pt x="108" y="65"/>
                </a:cubicBezTo>
                <a:cubicBezTo>
                  <a:pt x="109" y="64"/>
                  <a:pt x="110" y="65"/>
                  <a:pt x="110" y="65"/>
                </a:cubicBezTo>
                <a:cubicBezTo>
                  <a:pt x="110" y="66"/>
                  <a:pt x="109" y="67"/>
                  <a:pt x="108" y="67"/>
                </a:cubicBezTo>
                <a:cubicBezTo>
                  <a:pt x="107" y="67"/>
                  <a:pt x="107" y="66"/>
                  <a:pt x="107" y="66"/>
                </a:cubicBezTo>
                <a:close/>
                <a:moveTo>
                  <a:pt x="105" y="158"/>
                </a:moveTo>
                <a:cubicBezTo>
                  <a:pt x="107" y="155"/>
                  <a:pt x="107" y="155"/>
                  <a:pt x="107" y="155"/>
                </a:cubicBezTo>
                <a:cubicBezTo>
                  <a:pt x="107" y="155"/>
                  <a:pt x="107" y="158"/>
                  <a:pt x="107" y="160"/>
                </a:cubicBezTo>
                <a:cubicBezTo>
                  <a:pt x="107" y="163"/>
                  <a:pt x="107" y="174"/>
                  <a:pt x="107" y="174"/>
                </a:cubicBezTo>
                <a:cubicBezTo>
                  <a:pt x="107" y="174"/>
                  <a:pt x="107" y="170"/>
                  <a:pt x="106" y="165"/>
                </a:cubicBezTo>
                <a:cubicBezTo>
                  <a:pt x="106" y="161"/>
                  <a:pt x="105" y="158"/>
                  <a:pt x="105" y="158"/>
                </a:cubicBezTo>
                <a:close/>
                <a:moveTo>
                  <a:pt x="104" y="61"/>
                </a:moveTo>
                <a:cubicBezTo>
                  <a:pt x="104" y="59"/>
                  <a:pt x="105" y="57"/>
                  <a:pt x="106" y="55"/>
                </a:cubicBezTo>
                <a:cubicBezTo>
                  <a:pt x="106" y="56"/>
                  <a:pt x="107" y="57"/>
                  <a:pt x="107" y="58"/>
                </a:cubicBezTo>
                <a:cubicBezTo>
                  <a:pt x="109" y="60"/>
                  <a:pt x="110" y="63"/>
                  <a:pt x="110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05" y="65"/>
                  <a:pt x="103" y="62"/>
                  <a:pt x="104" y="61"/>
                </a:cubicBezTo>
                <a:close/>
                <a:moveTo>
                  <a:pt x="90" y="10"/>
                </a:moveTo>
                <a:cubicBezTo>
                  <a:pt x="90" y="10"/>
                  <a:pt x="93" y="12"/>
                  <a:pt x="95" y="15"/>
                </a:cubicBezTo>
                <a:cubicBezTo>
                  <a:pt x="96" y="17"/>
                  <a:pt x="98" y="20"/>
                  <a:pt x="98" y="20"/>
                </a:cubicBezTo>
                <a:cubicBezTo>
                  <a:pt x="98" y="20"/>
                  <a:pt x="94" y="15"/>
                  <a:pt x="93" y="13"/>
                </a:cubicBezTo>
                <a:cubicBezTo>
                  <a:pt x="92" y="12"/>
                  <a:pt x="90" y="10"/>
                  <a:pt x="90" y="10"/>
                </a:cubicBezTo>
                <a:close/>
                <a:moveTo>
                  <a:pt x="45" y="65"/>
                </a:moveTo>
                <a:cubicBezTo>
                  <a:pt x="45" y="64"/>
                  <a:pt x="45" y="64"/>
                  <a:pt x="45" y="64"/>
                </a:cubicBezTo>
                <a:cubicBezTo>
                  <a:pt x="45" y="64"/>
                  <a:pt x="46" y="63"/>
                  <a:pt x="46" y="63"/>
                </a:cubicBezTo>
                <a:cubicBezTo>
                  <a:pt x="46" y="64"/>
                  <a:pt x="45" y="64"/>
                  <a:pt x="45" y="65"/>
                </a:cubicBezTo>
                <a:close/>
                <a:moveTo>
                  <a:pt x="48" y="58"/>
                </a:moveTo>
                <a:cubicBezTo>
                  <a:pt x="48" y="57"/>
                  <a:pt x="48" y="57"/>
                  <a:pt x="47" y="56"/>
                </a:cubicBezTo>
                <a:cubicBezTo>
                  <a:pt x="48" y="55"/>
                  <a:pt x="48" y="54"/>
                  <a:pt x="49" y="53"/>
                </a:cubicBezTo>
                <a:cubicBezTo>
                  <a:pt x="49" y="55"/>
                  <a:pt x="48" y="57"/>
                  <a:pt x="48" y="58"/>
                </a:cubicBezTo>
                <a:close/>
                <a:moveTo>
                  <a:pt x="51" y="64"/>
                </a:moveTo>
                <a:cubicBezTo>
                  <a:pt x="51" y="64"/>
                  <a:pt x="51" y="64"/>
                  <a:pt x="51" y="64"/>
                </a:cubicBezTo>
                <a:cubicBezTo>
                  <a:pt x="50" y="65"/>
                  <a:pt x="50" y="65"/>
                  <a:pt x="50" y="65"/>
                </a:cubicBezTo>
                <a:lnTo>
                  <a:pt x="51" y="64"/>
                </a:lnTo>
                <a:close/>
                <a:moveTo>
                  <a:pt x="43" y="67"/>
                </a:moveTo>
                <a:cubicBezTo>
                  <a:pt x="43" y="66"/>
                  <a:pt x="43" y="66"/>
                  <a:pt x="44" y="65"/>
                </a:cubicBezTo>
                <a:cubicBezTo>
                  <a:pt x="44" y="66"/>
                  <a:pt x="44" y="66"/>
                  <a:pt x="44" y="66"/>
                </a:cubicBezTo>
                <a:cubicBezTo>
                  <a:pt x="43" y="67"/>
                  <a:pt x="43" y="67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7"/>
                  <a:pt x="42" y="67"/>
                  <a:pt x="43" y="67"/>
                </a:cubicBezTo>
                <a:close/>
                <a:moveTo>
                  <a:pt x="47" y="57"/>
                </a:moveTo>
                <a:cubicBezTo>
                  <a:pt x="47" y="57"/>
                  <a:pt x="48" y="58"/>
                  <a:pt x="4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48" y="60"/>
                  <a:pt x="47" y="61"/>
                  <a:pt x="47" y="62"/>
                </a:cubicBezTo>
                <a:cubicBezTo>
                  <a:pt x="46" y="62"/>
                  <a:pt x="46" y="63"/>
                  <a:pt x="45" y="63"/>
                </a:cubicBezTo>
                <a:cubicBezTo>
                  <a:pt x="46" y="61"/>
                  <a:pt x="46" y="58"/>
                  <a:pt x="47" y="57"/>
                </a:cubicBezTo>
                <a:close/>
                <a:moveTo>
                  <a:pt x="49" y="48"/>
                </a:moveTo>
                <a:cubicBezTo>
                  <a:pt x="49" y="49"/>
                  <a:pt x="49" y="49"/>
                  <a:pt x="49" y="49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8" y="51"/>
                  <a:pt x="48" y="52"/>
                </a:cubicBezTo>
                <a:cubicBezTo>
                  <a:pt x="48" y="51"/>
                  <a:pt x="48" y="49"/>
                  <a:pt x="49" y="48"/>
                </a:cubicBezTo>
                <a:close/>
                <a:moveTo>
                  <a:pt x="51" y="64"/>
                </a:moveTo>
                <a:cubicBezTo>
                  <a:pt x="51" y="63"/>
                  <a:pt x="51" y="63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2"/>
                  <a:pt x="52" y="61"/>
                  <a:pt x="53" y="59"/>
                </a:cubicBezTo>
                <a:cubicBezTo>
                  <a:pt x="53" y="58"/>
                  <a:pt x="53" y="58"/>
                  <a:pt x="53" y="58"/>
                </a:cubicBezTo>
                <a:cubicBezTo>
                  <a:pt x="53" y="59"/>
                  <a:pt x="53" y="60"/>
                  <a:pt x="53" y="61"/>
                </a:cubicBezTo>
                <a:cubicBezTo>
                  <a:pt x="53" y="61"/>
                  <a:pt x="53" y="62"/>
                  <a:pt x="51" y="64"/>
                </a:cubicBezTo>
                <a:close/>
              </a:path>
            </a:pathLst>
          </a:custGeom>
          <a:solidFill>
            <a:srgbClr val="4979A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5" name="Freeform 20"/>
          <p:cNvSpPr>
            <a:spLocks noEditPoints="1"/>
          </p:cNvSpPr>
          <p:nvPr userDrawn="1"/>
        </p:nvSpPr>
        <p:spPr bwMode="auto">
          <a:xfrm>
            <a:off x="4868863" y="4311650"/>
            <a:ext cx="231775" cy="790575"/>
          </a:xfrm>
          <a:custGeom>
            <a:avLst/>
            <a:gdLst>
              <a:gd name="T0" fmla="*/ 2147483646 w 129"/>
              <a:gd name="T1" fmla="*/ 2147483646 h 441"/>
              <a:gd name="T2" fmla="*/ 2147483646 w 129"/>
              <a:gd name="T3" fmla="*/ 2147483646 h 441"/>
              <a:gd name="T4" fmla="*/ 2147483646 w 129"/>
              <a:gd name="T5" fmla="*/ 2147483646 h 441"/>
              <a:gd name="T6" fmla="*/ 2147483646 w 129"/>
              <a:gd name="T7" fmla="*/ 2147483646 h 441"/>
              <a:gd name="T8" fmla="*/ 2147483646 w 129"/>
              <a:gd name="T9" fmla="*/ 2147483646 h 441"/>
              <a:gd name="T10" fmla="*/ 2147483646 w 129"/>
              <a:gd name="T11" fmla="*/ 2147483646 h 441"/>
              <a:gd name="T12" fmla="*/ 2147483646 w 129"/>
              <a:gd name="T13" fmla="*/ 2147483646 h 441"/>
              <a:gd name="T14" fmla="*/ 2147483646 w 129"/>
              <a:gd name="T15" fmla="*/ 2147483646 h 441"/>
              <a:gd name="T16" fmla="*/ 2147483646 w 129"/>
              <a:gd name="T17" fmla="*/ 2147483646 h 441"/>
              <a:gd name="T18" fmla="*/ 2147483646 w 129"/>
              <a:gd name="T19" fmla="*/ 2147483646 h 441"/>
              <a:gd name="T20" fmla="*/ 2147483646 w 129"/>
              <a:gd name="T21" fmla="*/ 2147483646 h 441"/>
              <a:gd name="T22" fmla="*/ 2147483646 w 129"/>
              <a:gd name="T23" fmla="*/ 2147483646 h 441"/>
              <a:gd name="T24" fmla="*/ 2147483646 w 129"/>
              <a:gd name="T25" fmla="*/ 2147483646 h 441"/>
              <a:gd name="T26" fmla="*/ 2147483646 w 129"/>
              <a:gd name="T27" fmla="*/ 2147483646 h 441"/>
              <a:gd name="T28" fmla="*/ 2147483646 w 129"/>
              <a:gd name="T29" fmla="*/ 2147483646 h 441"/>
              <a:gd name="T30" fmla="*/ 2147483646 w 129"/>
              <a:gd name="T31" fmla="*/ 2147483646 h 441"/>
              <a:gd name="T32" fmla="*/ 2147483646 w 129"/>
              <a:gd name="T33" fmla="*/ 2147483646 h 441"/>
              <a:gd name="T34" fmla="*/ 2147483646 w 129"/>
              <a:gd name="T35" fmla="*/ 2147483646 h 441"/>
              <a:gd name="T36" fmla="*/ 2147483646 w 129"/>
              <a:gd name="T37" fmla="*/ 2147483646 h 441"/>
              <a:gd name="T38" fmla="*/ 2147483646 w 129"/>
              <a:gd name="T39" fmla="*/ 2147483646 h 441"/>
              <a:gd name="T40" fmla="*/ 2147483646 w 129"/>
              <a:gd name="T41" fmla="*/ 2147483646 h 441"/>
              <a:gd name="T42" fmla="*/ 2147483646 w 129"/>
              <a:gd name="T43" fmla="*/ 2147483646 h 441"/>
              <a:gd name="T44" fmla="*/ 2147483646 w 129"/>
              <a:gd name="T45" fmla="*/ 2147483646 h 441"/>
              <a:gd name="T46" fmla="*/ 2147483646 w 129"/>
              <a:gd name="T47" fmla="*/ 2147483646 h 441"/>
              <a:gd name="T48" fmla="*/ 2147483646 w 129"/>
              <a:gd name="T49" fmla="*/ 2147483646 h 441"/>
              <a:gd name="T50" fmla="*/ 2147483646 w 129"/>
              <a:gd name="T51" fmla="*/ 2147483646 h 441"/>
              <a:gd name="T52" fmla="*/ 2147483646 w 129"/>
              <a:gd name="T53" fmla="*/ 2147483646 h 441"/>
              <a:gd name="T54" fmla="*/ 2147483646 w 129"/>
              <a:gd name="T55" fmla="*/ 2147483646 h 441"/>
              <a:gd name="T56" fmla="*/ 2147483646 w 129"/>
              <a:gd name="T57" fmla="*/ 2147483646 h 441"/>
              <a:gd name="T58" fmla="*/ 2147483646 w 129"/>
              <a:gd name="T59" fmla="*/ 2147483646 h 441"/>
              <a:gd name="T60" fmla="*/ 2147483646 w 129"/>
              <a:gd name="T61" fmla="*/ 2147483646 h 441"/>
              <a:gd name="T62" fmla="*/ 2147483646 w 129"/>
              <a:gd name="T63" fmla="*/ 2147483646 h 441"/>
              <a:gd name="T64" fmla="*/ 2147483646 w 129"/>
              <a:gd name="T65" fmla="*/ 2147483646 h 441"/>
              <a:gd name="T66" fmla="*/ 2147483646 w 129"/>
              <a:gd name="T67" fmla="*/ 2147483646 h 441"/>
              <a:gd name="T68" fmla="*/ 2147483646 w 129"/>
              <a:gd name="T69" fmla="*/ 2147483646 h 441"/>
              <a:gd name="T70" fmla="*/ 2147483646 w 129"/>
              <a:gd name="T71" fmla="*/ 2147483646 h 441"/>
              <a:gd name="T72" fmla="*/ 2147483646 w 129"/>
              <a:gd name="T73" fmla="*/ 2147483646 h 441"/>
              <a:gd name="T74" fmla="*/ 2147483646 w 129"/>
              <a:gd name="T75" fmla="*/ 2147483646 h 441"/>
              <a:gd name="T76" fmla="*/ 2147483646 w 129"/>
              <a:gd name="T77" fmla="*/ 2147483646 h 441"/>
              <a:gd name="T78" fmla="*/ 2147483646 w 129"/>
              <a:gd name="T79" fmla="*/ 2147483646 h 441"/>
              <a:gd name="T80" fmla="*/ 2147483646 w 129"/>
              <a:gd name="T81" fmla="*/ 2147483646 h 441"/>
              <a:gd name="T82" fmla="*/ 2147483646 w 129"/>
              <a:gd name="T83" fmla="*/ 2147483646 h 441"/>
              <a:gd name="T84" fmla="*/ 2147483646 w 129"/>
              <a:gd name="T85" fmla="*/ 2147483646 h 441"/>
              <a:gd name="T86" fmla="*/ 2147483646 w 129"/>
              <a:gd name="T87" fmla="*/ 2147483646 h 441"/>
              <a:gd name="T88" fmla="*/ 2147483646 w 129"/>
              <a:gd name="T89" fmla="*/ 2147483646 h 441"/>
              <a:gd name="T90" fmla="*/ 2147483646 w 129"/>
              <a:gd name="T91" fmla="*/ 2147483646 h 441"/>
              <a:gd name="T92" fmla="*/ 2147483646 w 129"/>
              <a:gd name="T93" fmla="*/ 2147483646 h 441"/>
              <a:gd name="T94" fmla="*/ 2147483646 w 129"/>
              <a:gd name="T95" fmla="*/ 2147483646 h 441"/>
              <a:gd name="T96" fmla="*/ 2147483646 w 129"/>
              <a:gd name="T97" fmla="*/ 2147483646 h 441"/>
              <a:gd name="T98" fmla="*/ 2147483646 w 129"/>
              <a:gd name="T99" fmla="*/ 2147483646 h 441"/>
              <a:gd name="T100" fmla="*/ 2147483646 w 129"/>
              <a:gd name="T101" fmla="*/ 2147483646 h 441"/>
              <a:gd name="T102" fmla="*/ 2147483646 w 129"/>
              <a:gd name="T103" fmla="*/ 2147483646 h 441"/>
              <a:gd name="T104" fmla="*/ 2147483646 w 129"/>
              <a:gd name="T105" fmla="*/ 2147483646 h 441"/>
              <a:gd name="T106" fmla="*/ 2147483646 w 129"/>
              <a:gd name="T107" fmla="*/ 2147483646 h 44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9" h="441">
                <a:moveTo>
                  <a:pt x="128" y="205"/>
                </a:moveTo>
                <a:cubicBezTo>
                  <a:pt x="128" y="203"/>
                  <a:pt x="127" y="198"/>
                  <a:pt x="127" y="196"/>
                </a:cubicBezTo>
                <a:cubicBezTo>
                  <a:pt x="126" y="194"/>
                  <a:pt x="126" y="190"/>
                  <a:pt x="125" y="185"/>
                </a:cubicBezTo>
                <a:cubicBezTo>
                  <a:pt x="124" y="181"/>
                  <a:pt x="124" y="179"/>
                  <a:pt x="123" y="176"/>
                </a:cubicBezTo>
                <a:cubicBezTo>
                  <a:pt x="123" y="174"/>
                  <a:pt x="120" y="164"/>
                  <a:pt x="120" y="162"/>
                </a:cubicBezTo>
                <a:cubicBezTo>
                  <a:pt x="120" y="161"/>
                  <a:pt x="119" y="156"/>
                  <a:pt x="118" y="155"/>
                </a:cubicBezTo>
                <a:cubicBezTo>
                  <a:pt x="118" y="155"/>
                  <a:pt x="117" y="148"/>
                  <a:pt x="117" y="148"/>
                </a:cubicBezTo>
                <a:cubicBezTo>
                  <a:pt x="117" y="147"/>
                  <a:pt x="115" y="138"/>
                  <a:pt x="115" y="138"/>
                </a:cubicBezTo>
                <a:cubicBezTo>
                  <a:pt x="115" y="136"/>
                  <a:pt x="114" y="128"/>
                  <a:pt x="113" y="126"/>
                </a:cubicBezTo>
                <a:cubicBezTo>
                  <a:pt x="113" y="123"/>
                  <a:pt x="111" y="113"/>
                  <a:pt x="111" y="113"/>
                </a:cubicBezTo>
                <a:cubicBezTo>
                  <a:pt x="111" y="112"/>
                  <a:pt x="108" y="101"/>
                  <a:pt x="108" y="101"/>
                </a:cubicBezTo>
                <a:cubicBezTo>
                  <a:pt x="107" y="95"/>
                  <a:pt x="107" y="95"/>
                  <a:pt x="107" y="95"/>
                </a:cubicBezTo>
                <a:cubicBezTo>
                  <a:pt x="107" y="88"/>
                  <a:pt x="107" y="90"/>
                  <a:pt x="107" y="88"/>
                </a:cubicBezTo>
                <a:cubicBezTo>
                  <a:pt x="107" y="87"/>
                  <a:pt x="107" y="85"/>
                  <a:pt x="107" y="83"/>
                </a:cubicBezTo>
                <a:cubicBezTo>
                  <a:pt x="106" y="81"/>
                  <a:pt x="106" y="78"/>
                  <a:pt x="106" y="78"/>
                </a:cubicBezTo>
                <a:cubicBezTo>
                  <a:pt x="107" y="74"/>
                  <a:pt x="104" y="73"/>
                  <a:pt x="104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8"/>
                  <a:pt x="91" y="68"/>
                  <a:pt x="90" y="67"/>
                </a:cubicBezTo>
                <a:cubicBezTo>
                  <a:pt x="91" y="67"/>
                  <a:pt x="93" y="67"/>
                  <a:pt x="94" y="67"/>
                </a:cubicBezTo>
                <a:cubicBezTo>
                  <a:pt x="96" y="66"/>
                  <a:pt x="95" y="64"/>
                  <a:pt x="95" y="64"/>
                </a:cubicBezTo>
                <a:cubicBezTo>
                  <a:pt x="94" y="64"/>
                  <a:pt x="95" y="66"/>
                  <a:pt x="94" y="66"/>
                </a:cubicBezTo>
                <a:cubicBezTo>
                  <a:pt x="92" y="67"/>
                  <a:pt x="91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ubicBezTo>
                  <a:pt x="88" y="64"/>
                  <a:pt x="88" y="63"/>
                  <a:pt x="87" y="62"/>
                </a:cubicBezTo>
                <a:cubicBezTo>
                  <a:pt x="87" y="58"/>
                  <a:pt x="85" y="54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1"/>
                  <a:pt x="83" y="50"/>
                  <a:pt x="83" y="49"/>
                </a:cubicBezTo>
                <a:cubicBezTo>
                  <a:pt x="83" y="48"/>
                  <a:pt x="82" y="47"/>
                  <a:pt x="82" y="46"/>
                </a:cubicBezTo>
                <a:cubicBezTo>
                  <a:pt x="82" y="45"/>
                  <a:pt x="83" y="43"/>
                  <a:pt x="83" y="42"/>
                </a:cubicBezTo>
                <a:cubicBezTo>
                  <a:pt x="83" y="39"/>
                  <a:pt x="83" y="38"/>
                  <a:pt x="83" y="38"/>
                </a:cubicBezTo>
                <a:cubicBezTo>
                  <a:pt x="84" y="38"/>
                  <a:pt x="83" y="42"/>
                  <a:pt x="83" y="42"/>
                </a:cubicBezTo>
                <a:cubicBezTo>
                  <a:pt x="84" y="43"/>
                  <a:pt x="84" y="39"/>
                  <a:pt x="84" y="38"/>
                </a:cubicBezTo>
                <a:cubicBezTo>
                  <a:pt x="83" y="37"/>
                  <a:pt x="83" y="33"/>
                  <a:pt x="83" y="33"/>
                </a:cubicBezTo>
                <a:cubicBezTo>
                  <a:pt x="83" y="33"/>
                  <a:pt x="83" y="33"/>
                  <a:pt x="83" y="30"/>
                </a:cubicBezTo>
                <a:cubicBezTo>
                  <a:pt x="83" y="27"/>
                  <a:pt x="81" y="23"/>
                  <a:pt x="80" y="21"/>
                </a:cubicBezTo>
                <a:cubicBezTo>
                  <a:pt x="78" y="20"/>
                  <a:pt x="76" y="15"/>
                  <a:pt x="76" y="14"/>
                </a:cubicBezTo>
                <a:cubicBezTo>
                  <a:pt x="75" y="12"/>
                  <a:pt x="76" y="12"/>
                  <a:pt x="74" y="8"/>
                </a:cubicBezTo>
                <a:cubicBezTo>
                  <a:pt x="72" y="5"/>
                  <a:pt x="69" y="3"/>
                  <a:pt x="69" y="3"/>
                </a:cubicBezTo>
                <a:cubicBezTo>
                  <a:pt x="65" y="0"/>
                  <a:pt x="63" y="4"/>
                  <a:pt x="63" y="4"/>
                </a:cubicBezTo>
                <a:cubicBezTo>
                  <a:pt x="62" y="2"/>
                  <a:pt x="59" y="2"/>
                  <a:pt x="59" y="2"/>
                </a:cubicBezTo>
                <a:cubicBezTo>
                  <a:pt x="55" y="1"/>
                  <a:pt x="52" y="2"/>
                  <a:pt x="49" y="3"/>
                </a:cubicBezTo>
                <a:cubicBezTo>
                  <a:pt x="46" y="4"/>
                  <a:pt x="46" y="5"/>
                  <a:pt x="46" y="5"/>
                </a:cubicBezTo>
                <a:cubicBezTo>
                  <a:pt x="43" y="7"/>
                  <a:pt x="39" y="11"/>
                  <a:pt x="38" y="12"/>
                </a:cubicBezTo>
                <a:cubicBezTo>
                  <a:pt x="36" y="14"/>
                  <a:pt x="33" y="20"/>
                  <a:pt x="33" y="21"/>
                </a:cubicBezTo>
                <a:cubicBezTo>
                  <a:pt x="32" y="23"/>
                  <a:pt x="31" y="27"/>
                  <a:pt x="30" y="29"/>
                </a:cubicBezTo>
                <a:cubicBezTo>
                  <a:pt x="29" y="31"/>
                  <a:pt x="28" y="36"/>
                  <a:pt x="28" y="36"/>
                </a:cubicBezTo>
                <a:cubicBezTo>
                  <a:pt x="26" y="38"/>
                  <a:pt x="26" y="41"/>
                  <a:pt x="26" y="42"/>
                </a:cubicBezTo>
                <a:cubicBezTo>
                  <a:pt x="26" y="44"/>
                  <a:pt x="27" y="45"/>
                  <a:pt x="27" y="46"/>
                </a:cubicBezTo>
                <a:cubicBezTo>
                  <a:pt x="27" y="46"/>
                  <a:pt x="26" y="46"/>
                  <a:pt x="23" y="47"/>
                </a:cubicBezTo>
                <a:cubicBezTo>
                  <a:pt x="20" y="48"/>
                  <a:pt x="21" y="50"/>
                  <a:pt x="21" y="50"/>
                </a:cubicBezTo>
                <a:cubicBezTo>
                  <a:pt x="22" y="51"/>
                  <a:pt x="21" y="52"/>
                  <a:pt x="21" y="52"/>
                </a:cubicBezTo>
                <a:cubicBezTo>
                  <a:pt x="15" y="60"/>
                  <a:pt x="21" y="66"/>
                  <a:pt x="21" y="66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8"/>
                  <a:pt x="16" y="71"/>
                  <a:pt x="16" y="71"/>
                </a:cubicBezTo>
                <a:cubicBezTo>
                  <a:pt x="16" y="71"/>
                  <a:pt x="16" y="72"/>
                  <a:pt x="17" y="72"/>
                </a:cubicBezTo>
                <a:cubicBezTo>
                  <a:pt x="17" y="69"/>
                  <a:pt x="19" y="68"/>
                  <a:pt x="20" y="68"/>
                </a:cubicBezTo>
                <a:cubicBezTo>
                  <a:pt x="20" y="69"/>
                  <a:pt x="20" y="69"/>
                  <a:pt x="21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1"/>
                  <a:pt x="20" y="71"/>
                  <a:pt x="20" y="71"/>
                </a:cubicBezTo>
                <a:cubicBezTo>
                  <a:pt x="18" y="71"/>
                  <a:pt x="13" y="74"/>
                  <a:pt x="10" y="75"/>
                </a:cubicBezTo>
                <a:cubicBezTo>
                  <a:pt x="7" y="76"/>
                  <a:pt x="7" y="77"/>
                  <a:pt x="6" y="78"/>
                </a:cubicBezTo>
                <a:cubicBezTo>
                  <a:pt x="6" y="79"/>
                  <a:pt x="6" y="80"/>
                  <a:pt x="6" y="83"/>
                </a:cubicBezTo>
                <a:cubicBezTo>
                  <a:pt x="6" y="85"/>
                  <a:pt x="5" y="89"/>
                  <a:pt x="5" y="91"/>
                </a:cubicBezTo>
                <a:cubicBezTo>
                  <a:pt x="5" y="93"/>
                  <a:pt x="4" y="99"/>
                  <a:pt x="4" y="100"/>
                </a:cubicBezTo>
                <a:cubicBezTo>
                  <a:pt x="4" y="102"/>
                  <a:pt x="3" y="108"/>
                  <a:pt x="3" y="108"/>
                </a:cubicBezTo>
                <a:cubicBezTo>
                  <a:pt x="3" y="109"/>
                  <a:pt x="2" y="118"/>
                  <a:pt x="2" y="119"/>
                </a:cubicBezTo>
                <a:cubicBezTo>
                  <a:pt x="2" y="120"/>
                  <a:pt x="1" y="123"/>
                  <a:pt x="1" y="125"/>
                </a:cubicBezTo>
                <a:cubicBezTo>
                  <a:pt x="1" y="126"/>
                  <a:pt x="0" y="130"/>
                  <a:pt x="0" y="131"/>
                </a:cubicBezTo>
                <a:cubicBezTo>
                  <a:pt x="0" y="132"/>
                  <a:pt x="0" y="138"/>
                  <a:pt x="1" y="139"/>
                </a:cubicBezTo>
                <a:cubicBezTo>
                  <a:pt x="1" y="140"/>
                  <a:pt x="1" y="147"/>
                  <a:pt x="1" y="148"/>
                </a:cubicBezTo>
                <a:cubicBezTo>
                  <a:pt x="1" y="149"/>
                  <a:pt x="1" y="160"/>
                  <a:pt x="1" y="160"/>
                </a:cubicBezTo>
                <a:cubicBezTo>
                  <a:pt x="1" y="161"/>
                  <a:pt x="1" y="170"/>
                  <a:pt x="1" y="171"/>
                </a:cubicBezTo>
                <a:cubicBezTo>
                  <a:pt x="1" y="172"/>
                  <a:pt x="1" y="181"/>
                  <a:pt x="1" y="183"/>
                </a:cubicBezTo>
                <a:cubicBezTo>
                  <a:pt x="1" y="185"/>
                  <a:pt x="0" y="192"/>
                  <a:pt x="0" y="193"/>
                </a:cubicBezTo>
                <a:cubicBezTo>
                  <a:pt x="0" y="195"/>
                  <a:pt x="0" y="202"/>
                  <a:pt x="0" y="204"/>
                </a:cubicBezTo>
                <a:cubicBezTo>
                  <a:pt x="0" y="206"/>
                  <a:pt x="1" y="207"/>
                  <a:pt x="1" y="209"/>
                </a:cubicBezTo>
                <a:cubicBezTo>
                  <a:pt x="1" y="210"/>
                  <a:pt x="1" y="210"/>
                  <a:pt x="1" y="210"/>
                </a:cubicBezTo>
                <a:cubicBezTo>
                  <a:pt x="1" y="212"/>
                  <a:pt x="1" y="217"/>
                  <a:pt x="1" y="218"/>
                </a:cubicBezTo>
                <a:cubicBezTo>
                  <a:pt x="2" y="220"/>
                  <a:pt x="2" y="224"/>
                  <a:pt x="2" y="224"/>
                </a:cubicBezTo>
                <a:cubicBezTo>
                  <a:pt x="2" y="224"/>
                  <a:pt x="2" y="224"/>
                  <a:pt x="3" y="224"/>
                </a:cubicBezTo>
                <a:cubicBezTo>
                  <a:pt x="3" y="224"/>
                  <a:pt x="3" y="224"/>
                  <a:pt x="2" y="226"/>
                </a:cubicBezTo>
                <a:cubicBezTo>
                  <a:pt x="1" y="227"/>
                  <a:pt x="1" y="229"/>
                  <a:pt x="1" y="229"/>
                </a:cubicBezTo>
                <a:cubicBezTo>
                  <a:pt x="2" y="230"/>
                  <a:pt x="4" y="236"/>
                  <a:pt x="4" y="237"/>
                </a:cubicBezTo>
                <a:cubicBezTo>
                  <a:pt x="4" y="237"/>
                  <a:pt x="4" y="237"/>
                  <a:pt x="4" y="237"/>
                </a:cubicBezTo>
                <a:cubicBezTo>
                  <a:pt x="5" y="238"/>
                  <a:pt x="5" y="239"/>
                  <a:pt x="5" y="239"/>
                </a:cubicBezTo>
                <a:cubicBezTo>
                  <a:pt x="5" y="240"/>
                  <a:pt x="10" y="245"/>
                  <a:pt x="10" y="246"/>
                </a:cubicBezTo>
                <a:cubicBezTo>
                  <a:pt x="11" y="246"/>
                  <a:pt x="11" y="247"/>
                  <a:pt x="11" y="247"/>
                </a:cubicBezTo>
                <a:cubicBezTo>
                  <a:pt x="12" y="247"/>
                  <a:pt x="12" y="248"/>
                  <a:pt x="13" y="248"/>
                </a:cubicBezTo>
                <a:cubicBezTo>
                  <a:pt x="14" y="248"/>
                  <a:pt x="14" y="247"/>
                  <a:pt x="14" y="246"/>
                </a:cubicBezTo>
                <a:cubicBezTo>
                  <a:pt x="14" y="245"/>
                  <a:pt x="12" y="243"/>
                  <a:pt x="12" y="242"/>
                </a:cubicBezTo>
                <a:cubicBezTo>
                  <a:pt x="13" y="242"/>
                  <a:pt x="13" y="242"/>
                  <a:pt x="13" y="242"/>
                </a:cubicBezTo>
                <a:cubicBezTo>
                  <a:pt x="13" y="243"/>
                  <a:pt x="15" y="243"/>
                  <a:pt x="15" y="243"/>
                </a:cubicBezTo>
                <a:cubicBezTo>
                  <a:pt x="15" y="243"/>
                  <a:pt x="15" y="243"/>
                  <a:pt x="17" y="244"/>
                </a:cubicBezTo>
                <a:cubicBezTo>
                  <a:pt x="19" y="244"/>
                  <a:pt x="18" y="242"/>
                  <a:pt x="18" y="242"/>
                </a:cubicBezTo>
                <a:cubicBezTo>
                  <a:pt x="17" y="240"/>
                  <a:pt x="16" y="241"/>
                  <a:pt x="16" y="241"/>
                </a:cubicBezTo>
                <a:cubicBezTo>
                  <a:pt x="16" y="240"/>
                  <a:pt x="16" y="238"/>
                  <a:pt x="16" y="238"/>
                </a:cubicBezTo>
                <a:cubicBezTo>
                  <a:pt x="19" y="238"/>
                  <a:pt x="19" y="238"/>
                  <a:pt x="19" y="237"/>
                </a:cubicBezTo>
                <a:cubicBezTo>
                  <a:pt x="19" y="236"/>
                  <a:pt x="17" y="236"/>
                  <a:pt x="17" y="236"/>
                </a:cubicBezTo>
                <a:cubicBezTo>
                  <a:pt x="17" y="235"/>
                  <a:pt x="17" y="235"/>
                  <a:pt x="17" y="235"/>
                </a:cubicBezTo>
                <a:cubicBezTo>
                  <a:pt x="17" y="234"/>
                  <a:pt x="17" y="230"/>
                  <a:pt x="17" y="230"/>
                </a:cubicBezTo>
                <a:cubicBezTo>
                  <a:pt x="17" y="230"/>
                  <a:pt x="17" y="230"/>
                  <a:pt x="17" y="230"/>
                </a:cubicBezTo>
                <a:cubicBezTo>
                  <a:pt x="17" y="230"/>
                  <a:pt x="17" y="228"/>
                  <a:pt x="18" y="226"/>
                </a:cubicBezTo>
                <a:cubicBezTo>
                  <a:pt x="18" y="225"/>
                  <a:pt x="18" y="225"/>
                  <a:pt x="18" y="225"/>
                </a:cubicBezTo>
                <a:cubicBezTo>
                  <a:pt x="18" y="224"/>
                  <a:pt x="19" y="223"/>
                  <a:pt x="19" y="223"/>
                </a:cubicBezTo>
                <a:cubicBezTo>
                  <a:pt x="20" y="223"/>
                  <a:pt x="20" y="222"/>
                  <a:pt x="20" y="222"/>
                </a:cubicBezTo>
                <a:cubicBezTo>
                  <a:pt x="19" y="221"/>
                  <a:pt x="20" y="216"/>
                  <a:pt x="20" y="216"/>
                </a:cubicBezTo>
                <a:cubicBezTo>
                  <a:pt x="20" y="214"/>
                  <a:pt x="21" y="209"/>
                  <a:pt x="21" y="208"/>
                </a:cubicBezTo>
                <a:cubicBezTo>
                  <a:pt x="21" y="202"/>
                  <a:pt x="22" y="207"/>
                  <a:pt x="22" y="207"/>
                </a:cubicBezTo>
                <a:cubicBezTo>
                  <a:pt x="22" y="208"/>
                  <a:pt x="22" y="214"/>
                  <a:pt x="22" y="214"/>
                </a:cubicBezTo>
                <a:cubicBezTo>
                  <a:pt x="22" y="214"/>
                  <a:pt x="23" y="220"/>
                  <a:pt x="23" y="221"/>
                </a:cubicBezTo>
                <a:cubicBezTo>
                  <a:pt x="23" y="222"/>
                  <a:pt x="23" y="226"/>
                  <a:pt x="23" y="229"/>
                </a:cubicBezTo>
                <a:cubicBezTo>
                  <a:pt x="23" y="231"/>
                  <a:pt x="25" y="241"/>
                  <a:pt x="25" y="241"/>
                </a:cubicBezTo>
                <a:cubicBezTo>
                  <a:pt x="25" y="242"/>
                  <a:pt x="29" y="252"/>
                  <a:pt x="29" y="253"/>
                </a:cubicBezTo>
                <a:cubicBezTo>
                  <a:pt x="29" y="253"/>
                  <a:pt x="29" y="253"/>
                  <a:pt x="29" y="253"/>
                </a:cubicBezTo>
                <a:cubicBezTo>
                  <a:pt x="30" y="254"/>
                  <a:pt x="34" y="263"/>
                  <a:pt x="34" y="263"/>
                </a:cubicBezTo>
                <a:cubicBezTo>
                  <a:pt x="34" y="263"/>
                  <a:pt x="38" y="272"/>
                  <a:pt x="39" y="275"/>
                </a:cubicBezTo>
                <a:cubicBezTo>
                  <a:pt x="39" y="275"/>
                  <a:pt x="40" y="275"/>
                  <a:pt x="40" y="275"/>
                </a:cubicBezTo>
                <a:cubicBezTo>
                  <a:pt x="40" y="277"/>
                  <a:pt x="41" y="280"/>
                  <a:pt x="41" y="282"/>
                </a:cubicBezTo>
                <a:cubicBezTo>
                  <a:pt x="41" y="283"/>
                  <a:pt x="42" y="286"/>
                  <a:pt x="42" y="287"/>
                </a:cubicBezTo>
                <a:cubicBezTo>
                  <a:pt x="43" y="287"/>
                  <a:pt x="43" y="292"/>
                  <a:pt x="43" y="294"/>
                </a:cubicBezTo>
                <a:cubicBezTo>
                  <a:pt x="43" y="296"/>
                  <a:pt x="44" y="302"/>
                  <a:pt x="44" y="304"/>
                </a:cubicBezTo>
                <a:cubicBezTo>
                  <a:pt x="44" y="305"/>
                  <a:pt x="45" y="311"/>
                  <a:pt x="46" y="312"/>
                </a:cubicBezTo>
                <a:cubicBezTo>
                  <a:pt x="46" y="313"/>
                  <a:pt x="49" y="323"/>
                  <a:pt x="50" y="324"/>
                </a:cubicBezTo>
                <a:cubicBezTo>
                  <a:pt x="50" y="324"/>
                  <a:pt x="50" y="324"/>
                  <a:pt x="50" y="324"/>
                </a:cubicBezTo>
                <a:cubicBezTo>
                  <a:pt x="50" y="326"/>
                  <a:pt x="54" y="335"/>
                  <a:pt x="54" y="335"/>
                </a:cubicBezTo>
                <a:cubicBezTo>
                  <a:pt x="54" y="335"/>
                  <a:pt x="54" y="336"/>
                  <a:pt x="53" y="337"/>
                </a:cubicBezTo>
                <a:cubicBezTo>
                  <a:pt x="53" y="339"/>
                  <a:pt x="53" y="345"/>
                  <a:pt x="53" y="345"/>
                </a:cubicBezTo>
                <a:cubicBezTo>
                  <a:pt x="53" y="347"/>
                  <a:pt x="53" y="354"/>
                  <a:pt x="53" y="354"/>
                </a:cubicBezTo>
                <a:cubicBezTo>
                  <a:pt x="53" y="356"/>
                  <a:pt x="53" y="365"/>
                  <a:pt x="53" y="365"/>
                </a:cubicBezTo>
                <a:cubicBezTo>
                  <a:pt x="53" y="367"/>
                  <a:pt x="53" y="374"/>
                  <a:pt x="53" y="374"/>
                </a:cubicBezTo>
                <a:cubicBezTo>
                  <a:pt x="52" y="376"/>
                  <a:pt x="52" y="377"/>
                  <a:pt x="52" y="377"/>
                </a:cubicBezTo>
                <a:cubicBezTo>
                  <a:pt x="52" y="378"/>
                  <a:pt x="52" y="379"/>
                  <a:pt x="52" y="379"/>
                </a:cubicBezTo>
                <a:cubicBezTo>
                  <a:pt x="51" y="380"/>
                  <a:pt x="51" y="384"/>
                  <a:pt x="51" y="384"/>
                </a:cubicBezTo>
                <a:cubicBezTo>
                  <a:pt x="51" y="388"/>
                  <a:pt x="53" y="389"/>
                  <a:pt x="53" y="389"/>
                </a:cubicBezTo>
                <a:cubicBezTo>
                  <a:pt x="53" y="390"/>
                  <a:pt x="53" y="390"/>
                  <a:pt x="53" y="390"/>
                </a:cubicBezTo>
                <a:cubicBezTo>
                  <a:pt x="53" y="391"/>
                  <a:pt x="52" y="394"/>
                  <a:pt x="52" y="395"/>
                </a:cubicBezTo>
                <a:cubicBezTo>
                  <a:pt x="51" y="396"/>
                  <a:pt x="50" y="398"/>
                  <a:pt x="51" y="399"/>
                </a:cubicBezTo>
                <a:cubicBezTo>
                  <a:pt x="51" y="401"/>
                  <a:pt x="50" y="406"/>
                  <a:pt x="50" y="407"/>
                </a:cubicBezTo>
                <a:cubicBezTo>
                  <a:pt x="50" y="408"/>
                  <a:pt x="48" y="411"/>
                  <a:pt x="48" y="412"/>
                </a:cubicBezTo>
                <a:cubicBezTo>
                  <a:pt x="47" y="414"/>
                  <a:pt x="46" y="419"/>
                  <a:pt x="46" y="419"/>
                </a:cubicBezTo>
                <a:cubicBezTo>
                  <a:pt x="46" y="421"/>
                  <a:pt x="44" y="426"/>
                  <a:pt x="44" y="426"/>
                </a:cubicBezTo>
                <a:cubicBezTo>
                  <a:pt x="42" y="428"/>
                  <a:pt x="42" y="428"/>
                  <a:pt x="42" y="429"/>
                </a:cubicBezTo>
                <a:cubicBezTo>
                  <a:pt x="41" y="431"/>
                  <a:pt x="41" y="436"/>
                  <a:pt x="41" y="436"/>
                </a:cubicBezTo>
                <a:cubicBezTo>
                  <a:pt x="44" y="439"/>
                  <a:pt x="47" y="439"/>
                  <a:pt x="51" y="440"/>
                </a:cubicBezTo>
                <a:cubicBezTo>
                  <a:pt x="55" y="441"/>
                  <a:pt x="59" y="440"/>
                  <a:pt x="62" y="439"/>
                </a:cubicBezTo>
                <a:cubicBezTo>
                  <a:pt x="64" y="438"/>
                  <a:pt x="64" y="436"/>
                  <a:pt x="64" y="436"/>
                </a:cubicBezTo>
                <a:cubicBezTo>
                  <a:pt x="64" y="435"/>
                  <a:pt x="64" y="430"/>
                  <a:pt x="64" y="430"/>
                </a:cubicBezTo>
                <a:cubicBezTo>
                  <a:pt x="65" y="429"/>
                  <a:pt x="64" y="428"/>
                  <a:pt x="64" y="427"/>
                </a:cubicBezTo>
                <a:cubicBezTo>
                  <a:pt x="64" y="426"/>
                  <a:pt x="64" y="425"/>
                  <a:pt x="64" y="423"/>
                </a:cubicBezTo>
                <a:cubicBezTo>
                  <a:pt x="65" y="422"/>
                  <a:pt x="64" y="420"/>
                  <a:pt x="64" y="418"/>
                </a:cubicBezTo>
                <a:cubicBezTo>
                  <a:pt x="64" y="416"/>
                  <a:pt x="64" y="412"/>
                  <a:pt x="64" y="412"/>
                </a:cubicBezTo>
                <a:cubicBezTo>
                  <a:pt x="63" y="408"/>
                  <a:pt x="64" y="406"/>
                  <a:pt x="64" y="406"/>
                </a:cubicBezTo>
                <a:cubicBezTo>
                  <a:pt x="66" y="404"/>
                  <a:pt x="66" y="404"/>
                  <a:pt x="66" y="403"/>
                </a:cubicBezTo>
                <a:cubicBezTo>
                  <a:pt x="66" y="402"/>
                  <a:pt x="66" y="401"/>
                  <a:pt x="66" y="397"/>
                </a:cubicBezTo>
                <a:cubicBezTo>
                  <a:pt x="66" y="394"/>
                  <a:pt x="67" y="388"/>
                  <a:pt x="67" y="388"/>
                </a:cubicBezTo>
                <a:cubicBezTo>
                  <a:pt x="67" y="388"/>
                  <a:pt x="70" y="385"/>
                  <a:pt x="70" y="383"/>
                </a:cubicBezTo>
                <a:cubicBezTo>
                  <a:pt x="71" y="380"/>
                  <a:pt x="70" y="378"/>
                  <a:pt x="70" y="378"/>
                </a:cubicBezTo>
                <a:cubicBezTo>
                  <a:pt x="71" y="376"/>
                  <a:pt x="72" y="372"/>
                  <a:pt x="72" y="372"/>
                </a:cubicBezTo>
                <a:cubicBezTo>
                  <a:pt x="73" y="371"/>
                  <a:pt x="74" y="365"/>
                  <a:pt x="74" y="365"/>
                </a:cubicBezTo>
                <a:cubicBezTo>
                  <a:pt x="74" y="364"/>
                  <a:pt x="77" y="355"/>
                  <a:pt x="77" y="354"/>
                </a:cubicBezTo>
                <a:cubicBezTo>
                  <a:pt x="77" y="353"/>
                  <a:pt x="78" y="350"/>
                  <a:pt x="78" y="348"/>
                </a:cubicBezTo>
                <a:cubicBezTo>
                  <a:pt x="79" y="346"/>
                  <a:pt x="79" y="342"/>
                  <a:pt x="80" y="340"/>
                </a:cubicBezTo>
                <a:cubicBezTo>
                  <a:pt x="80" y="338"/>
                  <a:pt x="80" y="335"/>
                  <a:pt x="80" y="333"/>
                </a:cubicBezTo>
                <a:cubicBezTo>
                  <a:pt x="81" y="331"/>
                  <a:pt x="81" y="327"/>
                  <a:pt x="81" y="325"/>
                </a:cubicBezTo>
                <a:cubicBezTo>
                  <a:pt x="81" y="323"/>
                  <a:pt x="81" y="316"/>
                  <a:pt x="81" y="314"/>
                </a:cubicBezTo>
                <a:cubicBezTo>
                  <a:pt x="81" y="313"/>
                  <a:pt x="81" y="307"/>
                  <a:pt x="81" y="303"/>
                </a:cubicBezTo>
                <a:cubicBezTo>
                  <a:pt x="81" y="300"/>
                  <a:pt x="82" y="296"/>
                  <a:pt x="82" y="294"/>
                </a:cubicBezTo>
                <a:cubicBezTo>
                  <a:pt x="82" y="292"/>
                  <a:pt x="83" y="287"/>
                  <a:pt x="83" y="287"/>
                </a:cubicBezTo>
                <a:cubicBezTo>
                  <a:pt x="83" y="287"/>
                  <a:pt x="84" y="287"/>
                  <a:pt x="84" y="287"/>
                </a:cubicBezTo>
                <a:cubicBezTo>
                  <a:pt x="84" y="286"/>
                  <a:pt x="84" y="285"/>
                  <a:pt x="84" y="285"/>
                </a:cubicBezTo>
                <a:cubicBezTo>
                  <a:pt x="84" y="284"/>
                  <a:pt x="85" y="282"/>
                  <a:pt x="85" y="282"/>
                </a:cubicBezTo>
                <a:cubicBezTo>
                  <a:pt x="85" y="281"/>
                  <a:pt x="88" y="274"/>
                  <a:pt x="88" y="274"/>
                </a:cubicBezTo>
                <a:cubicBezTo>
                  <a:pt x="88" y="272"/>
                  <a:pt x="90" y="268"/>
                  <a:pt x="90" y="267"/>
                </a:cubicBezTo>
                <a:cubicBezTo>
                  <a:pt x="90" y="266"/>
                  <a:pt x="90" y="266"/>
                  <a:pt x="90" y="265"/>
                </a:cubicBezTo>
                <a:cubicBezTo>
                  <a:pt x="90" y="264"/>
                  <a:pt x="91" y="262"/>
                  <a:pt x="92" y="260"/>
                </a:cubicBezTo>
                <a:cubicBezTo>
                  <a:pt x="92" y="259"/>
                  <a:pt x="94" y="252"/>
                  <a:pt x="94" y="252"/>
                </a:cubicBezTo>
                <a:cubicBezTo>
                  <a:pt x="94" y="250"/>
                  <a:pt x="96" y="246"/>
                  <a:pt x="96" y="246"/>
                </a:cubicBezTo>
                <a:cubicBezTo>
                  <a:pt x="98" y="240"/>
                  <a:pt x="100" y="235"/>
                  <a:pt x="100" y="235"/>
                </a:cubicBezTo>
                <a:cubicBezTo>
                  <a:pt x="99" y="234"/>
                  <a:pt x="101" y="229"/>
                  <a:pt x="101" y="229"/>
                </a:cubicBezTo>
                <a:cubicBezTo>
                  <a:pt x="102" y="228"/>
                  <a:pt x="103" y="218"/>
                  <a:pt x="103" y="216"/>
                </a:cubicBezTo>
                <a:cubicBezTo>
                  <a:pt x="103" y="214"/>
                  <a:pt x="103" y="204"/>
                  <a:pt x="103" y="204"/>
                </a:cubicBezTo>
                <a:cubicBezTo>
                  <a:pt x="105" y="203"/>
                  <a:pt x="105" y="202"/>
                  <a:pt x="105" y="202"/>
                </a:cubicBezTo>
                <a:cubicBezTo>
                  <a:pt x="105" y="200"/>
                  <a:pt x="104" y="194"/>
                  <a:pt x="103" y="193"/>
                </a:cubicBezTo>
                <a:cubicBezTo>
                  <a:pt x="103" y="192"/>
                  <a:pt x="102" y="183"/>
                  <a:pt x="101" y="181"/>
                </a:cubicBezTo>
                <a:cubicBezTo>
                  <a:pt x="101" y="178"/>
                  <a:pt x="98" y="170"/>
                  <a:pt x="98" y="170"/>
                </a:cubicBezTo>
                <a:cubicBezTo>
                  <a:pt x="98" y="166"/>
                  <a:pt x="96" y="162"/>
                  <a:pt x="96" y="162"/>
                </a:cubicBezTo>
                <a:cubicBezTo>
                  <a:pt x="95" y="160"/>
                  <a:pt x="93" y="152"/>
                  <a:pt x="93" y="151"/>
                </a:cubicBezTo>
                <a:cubicBezTo>
                  <a:pt x="93" y="151"/>
                  <a:pt x="93" y="145"/>
                  <a:pt x="93" y="143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4" y="139"/>
                  <a:pt x="95" y="140"/>
                  <a:pt x="95" y="140"/>
                </a:cubicBezTo>
                <a:cubicBezTo>
                  <a:pt x="94" y="141"/>
                  <a:pt x="99" y="155"/>
                  <a:pt x="99" y="155"/>
                </a:cubicBezTo>
                <a:cubicBezTo>
                  <a:pt x="100" y="158"/>
                  <a:pt x="100" y="163"/>
                  <a:pt x="100" y="163"/>
                </a:cubicBezTo>
                <a:cubicBezTo>
                  <a:pt x="101" y="164"/>
                  <a:pt x="102" y="169"/>
                  <a:pt x="102" y="171"/>
                </a:cubicBezTo>
                <a:cubicBezTo>
                  <a:pt x="102" y="173"/>
                  <a:pt x="103" y="178"/>
                  <a:pt x="103" y="178"/>
                </a:cubicBezTo>
                <a:cubicBezTo>
                  <a:pt x="103" y="179"/>
                  <a:pt x="104" y="187"/>
                  <a:pt x="104" y="187"/>
                </a:cubicBezTo>
                <a:cubicBezTo>
                  <a:pt x="104" y="188"/>
                  <a:pt x="106" y="199"/>
                  <a:pt x="106" y="199"/>
                </a:cubicBezTo>
                <a:cubicBezTo>
                  <a:pt x="106" y="200"/>
                  <a:pt x="107" y="206"/>
                  <a:pt x="108" y="207"/>
                </a:cubicBezTo>
                <a:cubicBezTo>
                  <a:pt x="108" y="208"/>
                  <a:pt x="109" y="217"/>
                  <a:pt x="109" y="217"/>
                </a:cubicBezTo>
                <a:cubicBezTo>
                  <a:pt x="111" y="217"/>
                  <a:pt x="111" y="217"/>
                  <a:pt x="111" y="217"/>
                </a:cubicBezTo>
                <a:cubicBezTo>
                  <a:pt x="111" y="217"/>
                  <a:pt x="111" y="224"/>
                  <a:pt x="111" y="225"/>
                </a:cubicBezTo>
                <a:cubicBezTo>
                  <a:pt x="111" y="227"/>
                  <a:pt x="112" y="227"/>
                  <a:pt x="113" y="226"/>
                </a:cubicBezTo>
                <a:cubicBezTo>
                  <a:pt x="114" y="225"/>
                  <a:pt x="115" y="224"/>
                  <a:pt x="115" y="222"/>
                </a:cubicBezTo>
                <a:cubicBezTo>
                  <a:pt x="115" y="221"/>
                  <a:pt x="115" y="218"/>
                  <a:pt x="115" y="218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17" y="219"/>
                  <a:pt x="118" y="222"/>
                  <a:pt x="118" y="222"/>
                </a:cubicBezTo>
                <a:cubicBezTo>
                  <a:pt x="117" y="223"/>
                  <a:pt x="117" y="225"/>
                  <a:pt x="117" y="225"/>
                </a:cubicBezTo>
                <a:cubicBezTo>
                  <a:pt x="116" y="225"/>
                  <a:pt x="115" y="227"/>
                  <a:pt x="115" y="227"/>
                </a:cubicBezTo>
                <a:cubicBezTo>
                  <a:pt x="114" y="227"/>
                  <a:pt x="114" y="228"/>
                  <a:pt x="113" y="229"/>
                </a:cubicBezTo>
                <a:cubicBezTo>
                  <a:pt x="113" y="229"/>
                  <a:pt x="113" y="230"/>
                  <a:pt x="113" y="230"/>
                </a:cubicBezTo>
                <a:cubicBezTo>
                  <a:pt x="112" y="233"/>
                  <a:pt x="114" y="232"/>
                  <a:pt x="114" y="232"/>
                </a:cubicBezTo>
                <a:cubicBezTo>
                  <a:pt x="118" y="230"/>
                  <a:pt x="121" y="227"/>
                  <a:pt x="121" y="227"/>
                </a:cubicBezTo>
                <a:cubicBezTo>
                  <a:pt x="123" y="226"/>
                  <a:pt x="123" y="225"/>
                  <a:pt x="123" y="225"/>
                </a:cubicBezTo>
                <a:cubicBezTo>
                  <a:pt x="124" y="224"/>
                  <a:pt x="124" y="223"/>
                  <a:pt x="124" y="223"/>
                </a:cubicBezTo>
                <a:cubicBezTo>
                  <a:pt x="126" y="223"/>
                  <a:pt x="126" y="220"/>
                  <a:pt x="126" y="220"/>
                </a:cubicBezTo>
                <a:cubicBezTo>
                  <a:pt x="126" y="216"/>
                  <a:pt x="127" y="214"/>
                  <a:pt x="127" y="214"/>
                </a:cubicBezTo>
                <a:cubicBezTo>
                  <a:pt x="128" y="214"/>
                  <a:pt x="129" y="213"/>
                  <a:pt x="129" y="213"/>
                </a:cubicBezTo>
                <a:cubicBezTo>
                  <a:pt x="129" y="212"/>
                  <a:pt x="128" y="207"/>
                  <a:pt x="128" y="205"/>
                </a:cubicBezTo>
                <a:close/>
                <a:moveTo>
                  <a:pt x="27" y="42"/>
                </a:moveTo>
                <a:cubicBezTo>
                  <a:pt x="27" y="40"/>
                  <a:pt x="28" y="38"/>
                  <a:pt x="28" y="38"/>
                </a:cubicBezTo>
                <a:cubicBezTo>
                  <a:pt x="28" y="38"/>
                  <a:pt x="28" y="40"/>
                  <a:pt x="28" y="42"/>
                </a:cubicBezTo>
                <a:cubicBezTo>
                  <a:pt x="28" y="44"/>
                  <a:pt x="27" y="45"/>
                  <a:pt x="27" y="45"/>
                </a:cubicBezTo>
                <a:cubicBezTo>
                  <a:pt x="27" y="45"/>
                  <a:pt x="26" y="44"/>
                  <a:pt x="27" y="42"/>
                </a:cubicBezTo>
                <a:close/>
                <a:moveTo>
                  <a:pt x="28" y="57"/>
                </a:moveTo>
                <a:cubicBezTo>
                  <a:pt x="28" y="57"/>
                  <a:pt x="27" y="56"/>
                  <a:pt x="27" y="53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5"/>
                  <a:pt x="28" y="57"/>
                  <a:pt x="28" y="57"/>
                </a:cubicBezTo>
                <a:close/>
                <a:moveTo>
                  <a:pt x="27" y="49"/>
                </a:move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8" y="50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3"/>
                  <a:pt x="27" y="53"/>
                  <a:pt x="27" y="53"/>
                </a:cubicBezTo>
                <a:cubicBezTo>
                  <a:pt x="26" y="51"/>
                  <a:pt x="27" y="49"/>
                  <a:pt x="27" y="49"/>
                </a:cubicBezTo>
                <a:close/>
                <a:moveTo>
                  <a:pt x="22" y="49"/>
                </a:moveTo>
                <a:cubicBezTo>
                  <a:pt x="22" y="48"/>
                  <a:pt x="26" y="47"/>
                  <a:pt x="26" y="47"/>
                </a:cubicBezTo>
                <a:cubicBezTo>
                  <a:pt x="26" y="47"/>
                  <a:pt x="25" y="48"/>
                  <a:pt x="24" y="49"/>
                </a:cubicBezTo>
                <a:cubicBezTo>
                  <a:pt x="23" y="49"/>
                  <a:pt x="22" y="51"/>
                  <a:pt x="22" y="51"/>
                </a:cubicBezTo>
                <a:cubicBezTo>
                  <a:pt x="22" y="51"/>
                  <a:pt x="21" y="50"/>
                  <a:pt x="22" y="49"/>
                </a:cubicBezTo>
                <a:close/>
                <a:moveTo>
                  <a:pt x="22" y="52"/>
                </a:moveTo>
                <a:cubicBezTo>
                  <a:pt x="22" y="52"/>
                  <a:pt x="23" y="50"/>
                  <a:pt x="24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7" y="48"/>
                  <a:pt x="26" y="48"/>
                  <a:pt x="26" y="49"/>
                </a:cubicBezTo>
                <a:cubicBezTo>
                  <a:pt x="25" y="51"/>
                  <a:pt x="23" y="53"/>
                  <a:pt x="23" y="56"/>
                </a:cubicBezTo>
                <a:cubicBezTo>
                  <a:pt x="22" y="58"/>
                  <a:pt x="21" y="60"/>
                  <a:pt x="21" y="62"/>
                </a:cubicBezTo>
                <a:cubicBezTo>
                  <a:pt x="20" y="60"/>
                  <a:pt x="20" y="58"/>
                  <a:pt x="20" y="57"/>
                </a:cubicBezTo>
                <a:cubicBezTo>
                  <a:pt x="20" y="55"/>
                  <a:pt x="22" y="52"/>
                  <a:pt x="22" y="52"/>
                </a:cubicBezTo>
                <a:close/>
                <a:moveTo>
                  <a:pt x="24" y="65"/>
                </a:moveTo>
                <a:cubicBezTo>
                  <a:pt x="23" y="65"/>
                  <a:pt x="22" y="64"/>
                  <a:pt x="22" y="64"/>
                </a:cubicBezTo>
                <a:cubicBezTo>
                  <a:pt x="22" y="63"/>
                  <a:pt x="23" y="63"/>
                  <a:pt x="24" y="63"/>
                </a:cubicBezTo>
                <a:cubicBezTo>
                  <a:pt x="25" y="64"/>
                  <a:pt x="25" y="65"/>
                  <a:pt x="25" y="65"/>
                </a:cubicBezTo>
                <a:cubicBezTo>
                  <a:pt x="25" y="65"/>
                  <a:pt x="25" y="65"/>
                  <a:pt x="24" y="65"/>
                </a:cubicBezTo>
                <a:close/>
                <a:moveTo>
                  <a:pt x="24" y="67"/>
                </a:moveTo>
                <a:cubicBezTo>
                  <a:pt x="24" y="67"/>
                  <a:pt x="23" y="67"/>
                  <a:pt x="22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6"/>
                  <a:pt x="21" y="66"/>
                  <a:pt x="21" y="66"/>
                </a:cubicBezTo>
                <a:cubicBezTo>
                  <a:pt x="21" y="66"/>
                  <a:pt x="22" y="66"/>
                  <a:pt x="22" y="67"/>
                </a:cubicBezTo>
                <a:cubicBezTo>
                  <a:pt x="23" y="67"/>
                  <a:pt x="24" y="67"/>
                  <a:pt x="24" y="67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22" y="60"/>
                  <a:pt x="22" y="58"/>
                  <a:pt x="24" y="55"/>
                </a:cubicBezTo>
                <a:cubicBezTo>
                  <a:pt x="24" y="53"/>
                  <a:pt x="25" y="52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2"/>
                  <a:pt x="26" y="53"/>
                  <a:pt x="26" y="53"/>
                </a:cubicBezTo>
                <a:cubicBezTo>
                  <a:pt x="25" y="54"/>
                  <a:pt x="25" y="55"/>
                  <a:pt x="24" y="56"/>
                </a:cubicBezTo>
                <a:cubicBezTo>
                  <a:pt x="23" y="58"/>
                  <a:pt x="22" y="61"/>
                  <a:pt x="22" y="62"/>
                </a:cubicBezTo>
                <a:close/>
                <a:moveTo>
                  <a:pt x="19" y="61"/>
                </a:moveTo>
                <a:cubicBezTo>
                  <a:pt x="18" y="58"/>
                  <a:pt x="20" y="54"/>
                  <a:pt x="20" y="54"/>
                </a:cubicBezTo>
                <a:cubicBezTo>
                  <a:pt x="20" y="54"/>
                  <a:pt x="19" y="56"/>
                  <a:pt x="19" y="59"/>
                </a:cubicBezTo>
                <a:cubicBezTo>
                  <a:pt x="19" y="62"/>
                  <a:pt x="21" y="62"/>
                  <a:pt x="21" y="62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5"/>
                  <a:pt x="21" y="65"/>
                </a:cubicBezTo>
                <a:cubicBezTo>
                  <a:pt x="21" y="65"/>
                  <a:pt x="20" y="64"/>
                  <a:pt x="19" y="61"/>
                </a:cubicBezTo>
                <a:close/>
                <a:moveTo>
                  <a:pt x="24" y="69"/>
                </a:moveTo>
                <a:cubicBezTo>
                  <a:pt x="24" y="69"/>
                  <a:pt x="23" y="70"/>
                  <a:pt x="22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8"/>
                  <a:pt x="21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2" y="69"/>
                  <a:pt x="24" y="69"/>
                  <a:pt x="24" y="69"/>
                </a:cubicBezTo>
                <a:close/>
                <a:moveTo>
                  <a:pt x="26" y="161"/>
                </a:moveTo>
                <a:cubicBezTo>
                  <a:pt x="25" y="165"/>
                  <a:pt x="25" y="170"/>
                  <a:pt x="25" y="170"/>
                </a:cubicBezTo>
                <a:cubicBezTo>
                  <a:pt x="25" y="170"/>
                  <a:pt x="25" y="158"/>
                  <a:pt x="25" y="156"/>
                </a:cubicBezTo>
                <a:cubicBezTo>
                  <a:pt x="25" y="154"/>
                  <a:pt x="25" y="150"/>
                  <a:pt x="25" y="150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27" y="154"/>
                  <a:pt x="26" y="157"/>
                  <a:pt x="26" y="161"/>
                </a:cubicBezTo>
                <a:close/>
                <a:moveTo>
                  <a:pt x="23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23" y="61"/>
                  <a:pt x="23" y="59"/>
                  <a:pt x="25" y="56"/>
                </a:cubicBezTo>
                <a:cubicBezTo>
                  <a:pt x="25" y="55"/>
                  <a:pt x="26" y="54"/>
                  <a:pt x="26" y="54"/>
                </a:cubicBezTo>
                <a:cubicBezTo>
                  <a:pt x="27" y="56"/>
                  <a:pt x="28" y="58"/>
                  <a:pt x="28" y="59"/>
                </a:cubicBezTo>
                <a:cubicBezTo>
                  <a:pt x="29" y="61"/>
                  <a:pt x="27" y="63"/>
                  <a:pt x="23" y="62"/>
                </a:cubicBezTo>
                <a:close/>
                <a:moveTo>
                  <a:pt x="38" y="13"/>
                </a:moveTo>
                <a:cubicBezTo>
                  <a:pt x="37" y="15"/>
                  <a:pt x="34" y="19"/>
                  <a:pt x="34" y="19"/>
                </a:cubicBezTo>
                <a:cubicBezTo>
                  <a:pt x="34" y="19"/>
                  <a:pt x="36" y="16"/>
                  <a:pt x="37" y="14"/>
                </a:cubicBezTo>
                <a:cubicBezTo>
                  <a:pt x="38" y="12"/>
                  <a:pt x="41" y="10"/>
                  <a:pt x="41" y="10"/>
                </a:cubicBezTo>
                <a:cubicBezTo>
                  <a:pt x="41" y="10"/>
                  <a:pt x="40" y="12"/>
                  <a:pt x="38" y="13"/>
                </a:cubicBezTo>
                <a:close/>
                <a:moveTo>
                  <a:pt x="79" y="62"/>
                </a:moveTo>
                <a:cubicBezTo>
                  <a:pt x="77" y="61"/>
                  <a:pt x="77" y="59"/>
                  <a:pt x="77" y="59"/>
                </a:cubicBezTo>
                <a:cubicBezTo>
                  <a:pt x="77" y="58"/>
                  <a:pt x="77" y="57"/>
                  <a:pt x="77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9"/>
                  <a:pt x="78" y="60"/>
                  <a:pt x="79" y="61"/>
                </a:cubicBezTo>
                <a:cubicBezTo>
                  <a:pt x="79" y="62"/>
                  <a:pt x="79" y="62"/>
                  <a:pt x="79" y="62"/>
                </a:cubicBezTo>
                <a:close/>
                <a:moveTo>
                  <a:pt x="80" y="63"/>
                </a:moveTo>
                <a:cubicBezTo>
                  <a:pt x="80" y="62"/>
                  <a:pt x="80" y="62"/>
                  <a:pt x="80" y="62"/>
                </a:cubicBezTo>
                <a:cubicBezTo>
                  <a:pt x="80" y="63"/>
                  <a:pt x="80" y="63"/>
                  <a:pt x="80" y="63"/>
                </a:cubicBezTo>
                <a:close/>
                <a:moveTo>
                  <a:pt x="81" y="48"/>
                </a:moveTo>
                <a:cubicBezTo>
                  <a:pt x="81" y="48"/>
                  <a:pt x="81" y="48"/>
                  <a:pt x="81" y="48"/>
                </a:cubicBezTo>
                <a:cubicBezTo>
                  <a:pt x="82" y="47"/>
                  <a:pt x="82" y="47"/>
                  <a:pt x="82" y="47"/>
                </a:cubicBezTo>
                <a:cubicBezTo>
                  <a:pt x="82" y="48"/>
                  <a:pt x="83" y="49"/>
                  <a:pt x="83" y="50"/>
                </a:cubicBezTo>
                <a:cubicBezTo>
                  <a:pt x="82" y="50"/>
                  <a:pt x="82" y="49"/>
                  <a:pt x="81" y="48"/>
                </a:cubicBezTo>
                <a:close/>
                <a:moveTo>
                  <a:pt x="82" y="57"/>
                </a:moveTo>
                <a:cubicBezTo>
                  <a:pt x="82" y="55"/>
                  <a:pt x="82" y="54"/>
                  <a:pt x="81" y="52"/>
                </a:cubicBezTo>
                <a:cubicBezTo>
                  <a:pt x="82" y="53"/>
                  <a:pt x="83" y="54"/>
                  <a:pt x="83" y="54"/>
                </a:cubicBezTo>
                <a:cubicBezTo>
                  <a:pt x="83" y="55"/>
                  <a:pt x="83" y="56"/>
                  <a:pt x="82" y="57"/>
                </a:cubicBezTo>
                <a:close/>
                <a:moveTo>
                  <a:pt x="83" y="60"/>
                </a:moveTo>
                <a:cubicBezTo>
                  <a:pt x="83" y="59"/>
                  <a:pt x="83" y="58"/>
                  <a:pt x="82" y="57"/>
                </a:cubicBezTo>
                <a:cubicBezTo>
                  <a:pt x="82" y="57"/>
                  <a:pt x="82" y="57"/>
                  <a:pt x="82" y="57"/>
                </a:cubicBezTo>
                <a:cubicBezTo>
                  <a:pt x="83" y="56"/>
                  <a:pt x="83" y="56"/>
                  <a:pt x="83" y="55"/>
                </a:cubicBezTo>
                <a:cubicBezTo>
                  <a:pt x="84" y="57"/>
                  <a:pt x="85" y="59"/>
                  <a:pt x="85" y="61"/>
                </a:cubicBezTo>
                <a:cubicBezTo>
                  <a:pt x="85" y="61"/>
                  <a:pt x="84" y="61"/>
                  <a:pt x="83" y="60"/>
                </a:cubicBezTo>
                <a:close/>
                <a:moveTo>
                  <a:pt x="84" y="61"/>
                </a:moveTo>
                <a:cubicBezTo>
                  <a:pt x="85" y="62"/>
                  <a:pt x="85" y="62"/>
                  <a:pt x="85" y="62"/>
                </a:cubicBezTo>
                <a:cubicBezTo>
                  <a:pt x="85" y="63"/>
                  <a:pt x="85" y="63"/>
                  <a:pt x="85" y="63"/>
                </a:cubicBezTo>
                <a:cubicBezTo>
                  <a:pt x="85" y="63"/>
                  <a:pt x="85" y="62"/>
                  <a:pt x="84" y="61"/>
                </a:cubicBezTo>
                <a:close/>
                <a:moveTo>
                  <a:pt x="88" y="66"/>
                </a:moveTo>
                <a:cubicBezTo>
                  <a:pt x="87" y="65"/>
                  <a:pt x="87" y="65"/>
                  <a:pt x="86" y="64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64"/>
                  <a:pt x="87" y="64"/>
                  <a:pt x="88" y="65"/>
                </a:cubicBezTo>
                <a:cubicBezTo>
                  <a:pt x="88" y="65"/>
                  <a:pt x="88" y="66"/>
                  <a:pt x="88" y="66"/>
                </a:cubicBezTo>
                <a:close/>
              </a:path>
            </a:pathLst>
          </a:custGeom>
          <a:solidFill>
            <a:srgbClr val="4979A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22"/>
          <p:cNvSpPr>
            <a:spLocks noEditPoints="1"/>
          </p:cNvSpPr>
          <p:nvPr userDrawn="1"/>
        </p:nvSpPr>
        <p:spPr bwMode="auto">
          <a:xfrm>
            <a:off x="6243638" y="4329113"/>
            <a:ext cx="346075" cy="860425"/>
          </a:xfrm>
          <a:custGeom>
            <a:avLst/>
            <a:gdLst>
              <a:gd name="T0" fmla="*/ 2147483646 w 193"/>
              <a:gd name="T1" fmla="*/ 2147483646 h 480"/>
              <a:gd name="T2" fmla="*/ 2147483646 w 193"/>
              <a:gd name="T3" fmla="*/ 2147483646 h 480"/>
              <a:gd name="T4" fmla="*/ 2147483646 w 193"/>
              <a:gd name="T5" fmla="*/ 2147483646 h 480"/>
              <a:gd name="T6" fmla="*/ 2147483646 w 193"/>
              <a:gd name="T7" fmla="*/ 2147483646 h 480"/>
              <a:gd name="T8" fmla="*/ 2147483646 w 193"/>
              <a:gd name="T9" fmla="*/ 2147483646 h 480"/>
              <a:gd name="T10" fmla="*/ 2147483646 w 193"/>
              <a:gd name="T11" fmla="*/ 2147483646 h 480"/>
              <a:gd name="T12" fmla="*/ 2147483646 w 193"/>
              <a:gd name="T13" fmla="*/ 2147483646 h 480"/>
              <a:gd name="T14" fmla="*/ 2147483646 w 193"/>
              <a:gd name="T15" fmla="*/ 2147483646 h 480"/>
              <a:gd name="T16" fmla="*/ 2147483646 w 193"/>
              <a:gd name="T17" fmla="*/ 2147483646 h 480"/>
              <a:gd name="T18" fmla="*/ 2147483646 w 193"/>
              <a:gd name="T19" fmla="*/ 2147483646 h 480"/>
              <a:gd name="T20" fmla="*/ 2147483646 w 193"/>
              <a:gd name="T21" fmla="*/ 2147483646 h 480"/>
              <a:gd name="T22" fmla="*/ 2147483646 w 193"/>
              <a:gd name="T23" fmla="*/ 2147483646 h 480"/>
              <a:gd name="T24" fmla="*/ 2147483646 w 193"/>
              <a:gd name="T25" fmla="*/ 2147483646 h 480"/>
              <a:gd name="T26" fmla="*/ 2147483646 w 193"/>
              <a:gd name="T27" fmla="*/ 2147483646 h 480"/>
              <a:gd name="T28" fmla="*/ 2147483646 w 193"/>
              <a:gd name="T29" fmla="*/ 2147483646 h 480"/>
              <a:gd name="T30" fmla="*/ 2147483646 w 193"/>
              <a:gd name="T31" fmla="*/ 2147483646 h 480"/>
              <a:gd name="T32" fmla="*/ 2147483646 w 193"/>
              <a:gd name="T33" fmla="*/ 2147483646 h 480"/>
              <a:gd name="T34" fmla="*/ 2147483646 w 193"/>
              <a:gd name="T35" fmla="*/ 2147483646 h 480"/>
              <a:gd name="T36" fmla="*/ 2147483646 w 193"/>
              <a:gd name="T37" fmla="*/ 2147483646 h 480"/>
              <a:gd name="T38" fmla="*/ 2147483646 w 193"/>
              <a:gd name="T39" fmla="*/ 2147483646 h 480"/>
              <a:gd name="T40" fmla="*/ 2147483646 w 193"/>
              <a:gd name="T41" fmla="*/ 2147483646 h 480"/>
              <a:gd name="T42" fmla="*/ 2147483646 w 193"/>
              <a:gd name="T43" fmla="*/ 2147483646 h 480"/>
              <a:gd name="T44" fmla="*/ 2147483646 w 193"/>
              <a:gd name="T45" fmla="*/ 2147483646 h 480"/>
              <a:gd name="T46" fmla="*/ 2147483646 w 193"/>
              <a:gd name="T47" fmla="*/ 2147483646 h 480"/>
              <a:gd name="T48" fmla="*/ 2147483646 w 193"/>
              <a:gd name="T49" fmla="*/ 2147483646 h 480"/>
              <a:gd name="T50" fmla="*/ 2147483646 w 193"/>
              <a:gd name="T51" fmla="*/ 2147483646 h 480"/>
              <a:gd name="T52" fmla="*/ 2147483646 w 193"/>
              <a:gd name="T53" fmla="*/ 2147483646 h 480"/>
              <a:gd name="T54" fmla="*/ 2147483646 w 193"/>
              <a:gd name="T55" fmla="*/ 2147483646 h 480"/>
              <a:gd name="T56" fmla="*/ 2147483646 w 193"/>
              <a:gd name="T57" fmla="*/ 2147483646 h 480"/>
              <a:gd name="T58" fmla="*/ 2147483646 w 193"/>
              <a:gd name="T59" fmla="*/ 2147483646 h 480"/>
              <a:gd name="T60" fmla="*/ 2147483646 w 193"/>
              <a:gd name="T61" fmla="*/ 2147483646 h 480"/>
              <a:gd name="T62" fmla="*/ 2147483646 w 193"/>
              <a:gd name="T63" fmla="*/ 2147483646 h 480"/>
              <a:gd name="T64" fmla="*/ 2147483646 w 193"/>
              <a:gd name="T65" fmla="*/ 2147483646 h 480"/>
              <a:gd name="T66" fmla="*/ 2147483646 w 193"/>
              <a:gd name="T67" fmla="*/ 2147483646 h 480"/>
              <a:gd name="T68" fmla="*/ 2147483646 w 193"/>
              <a:gd name="T69" fmla="*/ 2147483646 h 480"/>
              <a:gd name="T70" fmla="*/ 2147483646 w 193"/>
              <a:gd name="T71" fmla="*/ 2147483646 h 480"/>
              <a:gd name="T72" fmla="*/ 2147483646 w 193"/>
              <a:gd name="T73" fmla="*/ 2147483646 h 480"/>
              <a:gd name="T74" fmla="*/ 2147483646 w 193"/>
              <a:gd name="T75" fmla="*/ 2147483646 h 480"/>
              <a:gd name="T76" fmla="*/ 2147483646 w 193"/>
              <a:gd name="T77" fmla="*/ 2147483646 h 480"/>
              <a:gd name="T78" fmla="*/ 2147483646 w 193"/>
              <a:gd name="T79" fmla="*/ 2147483646 h 480"/>
              <a:gd name="T80" fmla="*/ 2147483646 w 193"/>
              <a:gd name="T81" fmla="*/ 2147483646 h 480"/>
              <a:gd name="T82" fmla="*/ 2147483646 w 193"/>
              <a:gd name="T83" fmla="*/ 2147483646 h 480"/>
              <a:gd name="T84" fmla="*/ 2147483646 w 193"/>
              <a:gd name="T85" fmla="*/ 2147483646 h 480"/>
              <a:gd name="T86" fmla="*/ 2147483646 w 193"/>
              <a:gd name="T87" fmla="*/ 2147483646 h 480"/>
              <a:gd name="T88" fmla="*/ 2147483646 w 193"/>
              <a:gd name="T89" fmla="*/ 2147483646 h 480"/>
              <a:gd name="T90" fmla="*/ 2147483646 w 193"/>
              <a:gd name="T91" fmla="*/ 2147483646 h 480"/>
              <a:gd name="T92" fmla="*/ 2147483646 w 193"/>
              <a:gd name="T93" fmla="*/ 2147483646 h 480"/>
              <a:gd name="T94" fmla="*/ 2147483646 w 193"/>
              <a:gd name="T95" fmla="*/ 2147483646 h 480"/>
              <a:gd name="T96" fmla="*/ 2147483646 w 193"/>
              <a:gd name="T97" fmla="*/ 2147483646 h 480"/>
              <a:gd name="T98" fmla="*/ 2147483646 w 193"/>
              <a:gd name="T99" fmla="*/ 2147483646 h 480"/>
              <a:gd name="T100" fmla="*/ 2147483646 w 193"/>
              <a:gd name="T101" fmla="*/ 2147483646 h 480"/>
              <a:gd name="T102" fmla="*/ 2147483646 w 193"/>
              <a:gd name="T103" fmla="*/ 2147483646 h 480"/>
              <a:gd name="T104" fmla="*/ 2147483646 w 193"/>
              <a:gd name="T105" fmla="*/ 2147483646 h 480"/>
              <a:gd name="T106" fmla="*/ 2147483646 w 193"/>
              <a:gd name="T107" fmla="*/ 2147483646 h 4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93" h="480">
                <a:moveTo>
                  <a:pt x="189" y="138"/>
                </a:moveTo>
                <a:cubicBezTo>
                  <a:pt x="188" y="136"/>
                  <a:pt x="178" y="122"/>
                  <a:pt x="174" y="117"/>
                </a:cubicBezTo>
                <a:cubicBezTo>
                  <a:pt x="170" y="113"/>
                  <a:pt x="165" y="111"/>
                  <a:pt x="165" y="110"/>
                </a:cubicBezTo>
                <a:cubicBezTo>
                  <a:pt x="164" y="109"/>
                  <a:pt x="160" y="104"/>
                  <a:pt x="160" y="104"/>
                </a:cubicBezTo>
                <a:cubicBezTo>
                  <a:pt x="159" y="104"/>
                  <a:pt x="157" y="101"/>
                  <a:pt x="155" y="99"/>
                </a:cubicBezTo>
                <a:cubicBezTo>
                  <a:pt x="154" y="96"/>
                  <a:pt x="149" y="90"/>
                  <a:pt x="148" y="89"/>
                </a:cubicBezTo>
                <a:cubicBezTo>
                  <a:pt x="147" y="88"/>
                  <a:pt x="146" y="83"/>
                  <a:pt x="146" y="82"/>
                </a:cubicBezTo>
                <a:cubicBezTo>
                  <a:pt x="145" y="81"/>
                  <a:pt x="144" y="80"/>
                  <a:pt x="144" y="80"/>
                </a:cubicBezTo>
                <a:cubicBezTo>
                  <a:pt x="144" y="80"/>
                  <a:pt x="137" y="77"/>
                  <a:pt x="135" y="77"/>
                </a:cubicBezTo>
                <a:cubicBezTo>
                  <a:pt x="133" y="76"/>
                  <a:pt x="127" y="75"/>
                  <a:pt x="127" y="75"/>
                </a:cubicBezTo>
                <a:cubicBezTo>
                  <a:pt x="127" y="75"/>
                  <a:pt x="126" y="74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8" y="72"/>
                  <a:pt x="130" y="71"/>
                  <a:pt x="130" y="70"/>
                </a:cubicBezTo>
                <a:cubicBezTo>
                  <a:pt x="131" y="68"/>
                  <a:pt x="130" y="69"/>
                  <a:pt x="130" y="69"/>
                </a:cubicBezTo>
                <a:cubicBezTo>
                  <a:pt x="130" y="70"/>
                  <a:pt x="129" y="72"/>
                  <a:pt x="126" y="71"/>
                </a:cubicBezTo>
                <a:cubicBezTo>
                  <a:pt x="125" y="71"/>
                  <a:pt x="124" y="71"/>
                  <a:pt x="123" y="71"/>
                </a:cubicBezTo>
                <a:cubicBezTo>
                  <a:pt x="123" y="70"/>
                  <a:pt x="122" y="69"/>
                  <a:pt x="122" y="68"/>
                </a:cubicBezTo>
                <a:cubicBezTo>
                  <a:pt x="121" y="67"/>
                  <a:pt x="121" y="65"/>
                  <a:pt x="121" y="63"/>
                </a:cubicBezTo>
                <a:cubicBezTo>
                  <a:pt x="122" y="59"/>
                  <a:pt x="123" y="50"/>
                  <a:pt x="121" y="44"/>
                </a:cubicBezTo>
                <a:cubicBezTo>
                  <a:pt x="119" y="41"/>
                  <a:pt x="118" y="38"/>
                  <a:pt x="117" y="36"/>
                </a:cubicBezTo>
                <a:cubicBezTo>
                  <a:pt x="117" y="35"/>
                  <a:pt x="116" y="34"/>
                  <a:pt x="116" y="34"/>
                </a:cubicBezTo>
                <a:cubicBezTo>
                  <a:pt x="114" y="32"/>
                  <a:pt x="110" y="24"/>
                  <a:pt x="110" y="21"/>
                </a:cubicBezTo>
                <a:cubicBezTo>
                  <a:pt x="109" y="17"/>
                  <a:pt x="107" y="8"/>
                  <a:pt x="104" y="7"/>
                </a:cubicBezTo>
                <a:cubicBezTo>
                  <a:pt x="101" y="5"/>
                  <a:pt x="96" y="1"/>
                  <a:pt x="94" y="1"/>
                </a:cubicBezTo>
                <a:cubicBezTo>
                  <a:pt x="91" y="1"/>
                  <a:pt x="90" y="1"/>
                  <a:pt x="90" y="1"/>
                </a:cubicBezTo>
                <a:cubicBezTo>
                  <a:pt x="90" y="1"/>
                  <a:pt x="87" y="0"/>
                  <a:pt x="85" y="0"/>
                </a:cubicBezTo>
                <a:cubicBezTo>
                  <a:pt x="83" y="1"/>
                  <a:pt x="82" y="2"/>
                  <a:pt x="82" y="2"/>
                </a:cubicBezTo>
                <a:cubicBezTo>
                  <a:pt x="82" y="2"/>
                  <a:pt x="80" y="1"/>
                  <a:pt x="80" y="1"/>
                </a:cubicBezTo>
                <a:cubicBezTo>
                  <a:pt x="79" y="2"/>
                  <a:pt x="78" y="3"/>
                  <a:pt x="78" y="3"/>
                </a:cubicBezTo>
                <a:cubicBezTo>
                  <a:pt x="78" y="3"/>
                  <a:pt x="75" y="4"/>
                  <a:pt x="73" y="4"/>
                </a:cubicBezTo>
                <a:cubicBezTo>
                  <a:pt x="72" y="5"/>
                  <a:pt x="69" y="6"/>
                  <a:pt x="68" y="6"/>
                </a:cubicBezTo>
                <a:cubicBezTo>
                  <a:pt x="67" y="6"/>
                  <a:pt x="66" y="8"/>
                  <a:pt x="66" y="8"/>
                </a:cubicBezTo>
                <a:cubicBezTo>
                  <a:pt x="66" y="8"/>
                  <a:pt x="64" y="8"/>
                  <a:pt x="63" y="9"/>
                </a:cubicBezTo>
                <a:cubicBezTo>
                  <a:pt x="62" y="10"/>
                  <a:pt x="62" y="11"/>
                  <a:pt x="62" y="11"/>
                </a:cubicBezTo>
                <a:cubicBezTo>
                  <a:pt x="62" y="11"/>
                  <a:pt x="55" y="12"/>
                  <a:pt x="55" y="20"/>
                </a:cubicBezTo>
                <a:cubicBezTo>
                  <a:pt x="55" y="21"/>
                  <a:pt x="55" y="22"/>
                  <a:pt x="55" y="23"/>
                </a:cubicBezTo>
                <a:cubicBezTo>
                  <a:pt x="54" y="25"/>
                  <a:pt x="54" y="28"/>
                  <a:pt x="54" y="31"/>
                </a:cubicBezTo>
                <a:cubicBezTo>
                  <a:pt x="54" y="35"/>
                  <a:pt x="57" y="37"/>
                  <a:pt x="59" y="38"/>
                </a:cubicBezTo>
                <a:cubicBezTo>
                  <a:pt x="58" y="38"/>
                  <a:pt x="58" y="39"/>
                  <a:pt x="58" y="39"/>
                </a:cubicBezTo>
                <a:cubicBezTo>
                  <a:pt x="58" y="39"/>
                  <a:pt x="58" y="37"/>
                  <a:pt x="56" y="37"/>
                </a:cubicBezTo>
                <a:cubicBezTo>
                  <a:pt x="55" y="38"/>
                  <a:pt x="51" y="37"/>
                  <a:pt x="49" y="38"/>
                </a:cubicBezTo>
                <a:cubicBezTo>
                  <a:pt x="48" y="38"/>
                  <a:pt x="46" y="41"/>
                  <a:pt x="46" y="41"/>
                </a:cubicBezTo>
                <a:cubicBezTo>
                  <a:pt x="46" y="41"/>
                  <a:pt x="43" y="42"/>
                  <a:pt x="42" y="43"/>
                </a:cubicBezTo>
                <a:cubicBezTo>
                  <a:pt x="41" y="44"/>
                  <a:pt x="40" y="45"/>
                  <a:pt x="40" y="47"/>
                </a:cubicBezTo>
                <a:cubicBezTo>
                  <a:pt x="40" y="50"/>
                  <a:pt x="39" y="56"/>
                  <a:pt x="39" y="58"/>
                </a:cubicBezTo>
                <a:cubicBezTo>
                  <a:pt x="39" y="59"/>
                  <a:pt x="38" y="61"/>
                  <a:pt x="38" y="61"/>
                </a:cubicBezTo>
                <a:cubicBezTo>
                  <a:pt x="38" y="61"/>
                  <a:pt x="37" y="59"/>
                  <a:pt x="36" y="60"/>
                </a:cubicBezTo>
                <a:cubicBezTo>
                  <a:pt x="36" y="60"/>
                  <a:pt x="36" y="61"/>
                  <a:pt x="35" y="61"/>
                </a:cubicBezTo>
                <a:cubicBezTo>
                  <a:pt x="35" y="61"/>
                  <a:pt x="34" y="61"/>
                  <a:pt x="34" y="62"/>
                </a:cubicBezTo>
                <a:cubicBezTo>
                  <a:pt x="33" y="64"/>
                  <a:pt x="27" y="73"/>
                  <a:pt x="26" y="74"/>
                </a:cubicBezTo>
                <a:cubicBezTo>
                  <a:pt x="26" y="75"/>
                  <a:pt x="19" y="86"/>
                  <a:pt x="17" y="87"/>
                </a:cubicBezTo>
                <a:cubicBezTo>
                  <a:pt x="15" y="89"/>
                  <a:pt x="12" y="92"/>
                  <a:pt x="11" y="94"/>
                </a:cubicBezTo>
                <a:cubicBezTo>
                  <a:pt x="10" y="95"/>
                  <a:pt x="9" y="98"/>
                  <a:pt x="9" y="98"/>
                </a:cubicBezTo>
                <a:cubicBezTo>
                  <a:pt x="9" y="98"/>
                  <a:pt x="6" y="101"/>
                  <a:pt x="5" y="103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2" y="109"/>
                  <a:pt x="2" y="112"/>
                </a:cubicBezTo>
                <a:cubicBezTo>
                  <a:pt x="1" y="114"/>
                  <a:pt x="2" y="115"/>
                  <a:pt x="2" y="115"/>
                </a:cubicBezTo>
                <a:cubicBezTo>
                  <a:pt x="2" y="115"/>
                  <a:pt x="0" y="118"/>
                  <a:pt x="1" y="120"/>
                </a:cubicBezTo>
                <a:cubicBezTo>
                  <a:pt x="1" y="121"/>
                  <a:pt x="3" y="122"/>
                  <a:pt x="3" y="123"/>
                </a:cubicBezTo>
                <a:cubicBezTo>
                  <a:pt x="3" y="124"/>
                  <a:pt x="4" y="126"/>
                  <a:pt x="5" y="127"/>
                </a:cubicBezTo>
                <a:cubicBezTo>
                  <a:pt x="5" y="127"/>
                  <a:pt x="7" y="127"/>
                  <a:pt x="9" y="128"/>
                </a:cubicBezTo>
                <a:cubicBezTo>
                  <a:pt x="11" y="129"/>
                  <a:pt x="15" y="131"/>
                  <a:pt x="16" y="131"/>
                </a:cubicBezTo>
                <a:cubicBezTo>
                  <a:pt x="18" y="131"/>
                  <a:pt x="21" y="130"/>
                  <a:pt x="24" y="131"/>
                </a:cubicBezTo>
                <a:cubicBezTo>
                  <a:pt x="28" y="131"/>
                  <a:pt x="40" y="128"/>
                  <a:pt x="41" y="128"/>
                </a:cubicBezTo>
                <a:cubicBezTo>
                  <a:pt x="42" y="127"/>
                  <a:pt x="45" y="127"/>
                  <a:pt x="45" y="127"/>
                </a:cubicBezTo>
                <a:cubicBezTo>
                  <a:pt x="45" y="127"/>
                  <a:pt x="46" y="143"/>
                  <a:pt x="47" y="146"/>
                </a:cubicBezTo>
                <a:cubicBezTo>
                  <a:pt x="47" y="148"/>
                  <a:pt x="46" y="151"/>
                  <a:pt x="45" y="152"/>
                </a:cubicBezTo>
                <a:cubicBezTo>
                  <a:pt x="45" y="154"/>
                  <a:pt x="46" y="159"/>
                  <a:pt x="45" y="160"/>
                </a:cubicBezTo>
                <a:cubicBezTo>
                  <a:pt x="45" y="161"/>
                  <a:pt x="42" y="166"/>
                  <a:pt x="41" y="171"/>
                </a:cubicBezTo>
                <a:cubicBezTo>
                  <a:pt x="40" y="176"/>
                  <a:pt x="30" y="211"/>
                  <a:pt x="29" y="212"/>
                </a:cubicBezTo>
                <a:cubicBezTo>
                  <a:pt x="29" y="214"/>
                  <a:pt x="30" y="215"/>
                  <a:pt x="31" y="216"/>
                </a:cubicBezTo>
                <a:cubicBezTo>
                  <a:pt x="32" y="218"/>
                  <a:pt x="33" y="219"/>
                  <a:pt x="35" y="220"/>
                </a:cubicBezTo>
                <a:cubicBezTo>
                  <a:pt x="37" y="220"/>
                  <a:pt x="39" y="220"/>
                  <a:pt x="39" y="220"/>
                </a:cubicBezTo>
                <a:cubicBezTo>
                  <a:pt x="39" y="220"/>
                  <a:pt x="36" y="234"/>
                  <a:pt x="36" y="247"/>
                </a:cubicBezTo>
                <a:cubicBezTo>
                  <a:pt x="36" y="259"/>
                  <a:pt x="38" y="278"/>
                  <a:pt x="38" y="289"/>
                </a:cubicBezTo>
                <a:cubicBezTo>
                  <a:pt x="38" y="299"/>
                  <a:pt x="39" y="316"/>
                  <a:pt x="39" y="317"/>
                </a:cubicBezTo>
                <a:cubicBezTo>
                  <a:pt x="39" y="320"/>
                  <a:pt x="43" y="320"/>
                  <a:pt x="43" y="320"/>
                </a:cubicBezTo>
                <a:cubicBezTo>
                  <a:pt x="43" y="320"/>
                  <a:pt x="42" y="330"/>
                  <a:pt x="43" y="334"/>
                </a:cubicBezTo>
                <a:cubicBezTo>
                  <a:pt x="43" y="337"/>
                  <a:pt x="43" y="340"/>
                  <a:pt x="42" y="347"/>
                </a:cubicBezTo>
                <a:cubicBezTo>
                  <a:pt x="41" y="353"/>
                  <a:pt x="39" y="366"/>
                  <a:pt x="41" y="383"/>
                </a:cubicBezTo>
                <a:cubicBezTo>
                  <a:pt x="43" y="401"/>
                  <a:pt x="46" y="419"/>
                  <a:pt x="46" y="423"/>
                </a:cubicBezTo>
                <a:cubicBezTo>
                  <a:pt x="45" y="426"/>
                  <a:pt x="46" y="433"/>
                  <a:pt x="46" y="433"/>
                </a:cubicBezTo>
                <a:cubicBezTo>
                  <a:pt x="43" y="440"/>
                  <a:pt x="43" y="440"/>
                  <a:pt x="43" y="440"/>
                </a:cubicBezTo>
                <a:cubicBezTo>
                  <a:pt x="43" y="440"/>
                  <a:pt x="40" y="443"/>
                  <a:pt x="39" y="444"/>
                </a:cubicBezTo>
                <a:cubicBezTo>
                  <a:pt x="38" y="445"/>
                  <a:pt x="35" y="448"/>
                  <a:pt x="37" y="452"/>
                </a:cubicBezTo>
                <a:cubicBezTo>
                  <a:pt x="38" y="457"/>
                  <a:pt x="42" y="459"/>
                  <a:pt x="46" y="458"/>
                </a:cubicBezTo>
                <a:cubicBezTo>
                  <a:pt x="54" y="456"/>
                  <a:pt x="54" y="459"/>
                  <a:pt x="54" y="462"/>
                </a:cubicBezTo>
                <a:cubicBezTo>
                  <a:pt x="54" y="464"/>
                  <a:pt x="54" y="466"/>
                  <a:pt x="54" y="466"/>
                </a:cubicBezTo>
                <a:cubicBezTo>
                  <a:pt x="54" y="466"/>
                  <a:pt x="54" y="467"/>
                  <a:pt x="56" y="467"/>
                </a:cubicBezTo>
                <a:cubicBezTo>
                  <a:pt x="58" y="467"/>
                  <a:pt x="59" y="466"/>
                  <a:pt x="58" y="465"/>
                </a:cubicBezTo>
                <a:cubicBezTo>
                  <a:pt x="58" y="464"/>
                  <a:pt x="59" y="455"/>
                  <a:pt x="61" y="454"/>
                </a:cubicBezTo>
                <a:cubicBezTo>
                  <a:pt x="62" y="454"/>
                  <a:pt x="66" y="450"/>
                  <a:pt x="65" y="446"/>
                </a:cubicBezTo>
                <a:cubicBezTo>
                  <a:pt x="64" y="442"/>
                  <a:pt x="62" y="440"/>
                  <a:pt x="62" y="437"/>
                </a:cubicBezTo>
                <a:cubicBezTo>
                  <a:pt x="62" y="437"/>
                  <a:pt x="61" y="437"/>
                  <a:pt x="61" y="437"/>
                </a:cubicBezTo>
                <a:cubicBezTo>
                  <a:pt x="61" y="437"/>
                  <a:pt x="60" y="427"/>
                  <a:pt x="61" y="420"/>
                </a:cubicBezTo>
                <a:cubicBezTo>
                  <a:pt x="61" y="420"/>
                  <a:pt x="64" y="397"/>
                  <a:pt x="66" y="387"/>
                </a:cubicBezTo>
                <a:cubicBezTo>
                  <a:pt x="69" y="377"/>
                  <a:pt x="68" y="358"/>
                  <a:pt x="68" y="351"/>
                </a:cubicBezTo>
                <a:cubicBezTo>
                  <a:pt x="68" y="345"/>
                  <a:pt x="68" y="339"/>
                  <a:pt x="69" y="336"/>
                </a:cubicBezTo>
                <a:cubicBezTo>
                  <a:pt x="70" y="333"/>
                  <a:pt x="71" y="329"/>
                  <a:pt x="72" y="327"/>
                </a:cubicBezTo>
                <a:cubicBezTo>
                  <a:pt x="72" y="326"/>
                  <a:pt x="72" y="323"/>
                  <a:pt x="72" y="323"/>
                </a:cubicBezTo>
                <a:cubicBezTo>
                  <a:pt x="72" y="323"/>
                  <a:pt x="81" y="323"/>
                  <a:pt x="85" y="323"/>
                </a:cubicBezTo>
                <a:cubicBezTo>
                  <a:pt x="89" y="324"/>
                  <a:pt x="95" y="325"/>
                  <a:pt x="95" y="325"/>
                </a:cubicBezTo>
                <a:cubicBezTo>
                  <a:pt x="95" y="325"/>
                  <a:pt x="95" y="331"/>
                  <a:pt x="97" y="338"/>
                </a:cubicBezTo>
                <a:cubicBezTo>
                  <a:pt x="99" y="344"/>
                  <a:pt x="101" y="351"/>
                  <a:pt x="101" y="359"/>
                </a:cubicBezTo>
                <a:cubicBezTo>
                  <a:pt x="101" y="367"/>
                  <a:pt x="100" y="375"/>
                  <a:pt x="100" y="383"/>
                </a:cubicBezTo>
                <a:cubicBezTo>
                  <a:pt x="101" y="392"/>
                  <a:pt x="106" y="426"/>
                  <a:pt x="106" y="430"/>
                </a:cubicBezTo>
                <a:cubicBezTo>
                  <a:pt x="107" y="435"/>
                  <a:pt x="105" y="437"/>
                  <a:pt x="105" y="440"/>
                </a:cubicBezTo>
                <a:cubicBezTo>
                  <a:pt x="105" y="442"/>
                  <a:pt x="106" y="447"/>
                  <a:pt x="105" y="450"/>
                </a:cubicBezTo>
                <a:cubicBezTo>
                  <a:pt x="105" y="453"/>
                  <a:pt x="103" y="457"/>
                  <a:pt x="104" y="459"/>
                </a:cubicBezTo>
                <a:cubicBezTo>
                  <a:pt x="104" y="463"/>
                  <a:pt x="105" y="465"/>
                  <a:pt x="107" y="466"/>
                </a:cubicBezTo>
                <a:cubicBezTo>
                  <a:pt x="110" y="470"/>
                  <a:pt x="110" y="478"/>
                  <a:pt x="110" y="478"/>
                </a:cubicBezTo>
                <a:cubicBezTo>
                  <a:pt x="110" y="479"/>
                  <a:pt x="110" y="480"/>
                  <a:pt x="112" y="480"/>
                </a:cubicBezTo>
                <a:cubicBezTo>
                  <a:pt x="114" y="480"/>
                  <a:pt x="115" y="479"/>
                  <a:pt x="114" y="477"/>
                </a:cubicBezTo>
                <a:cubicBezTo>
                  <a:pt x="113" y="476"/>
                  <a:pt x="115" y="471"/>
                  <a:pt x="116" y="470"/>
                </a:cubicBezTo>
                <a:cubicBezTo>
                  <a:pt x="116" y="468"/>
                  <a:pt x="117" y="469"/>
                  <a:pt x="117" y="469"/>
                </a:cubicBezTo>
                <a:cubicBezTo>
                  <a:pt x="117" y="469"/>
                  <a:pt x="124" y="470"/>
                  <a:pt x="126" y="468"/>
                </a:cubicBezTo>
                <a:cubicBezTo>
                  <a:pt x="127" y="468"/>
                  <a:pt x="130" y="463"/>
                  <a:pt x="129" y="460"/>
                </a:cubicBezTo>
                <a:cubicBezTo>
                  <a:pt x="129" y="458"/>
                  <a:pt x="128" y="458"/>
                  <a:pt x="128" y="458"/>
                </a:cubicBezTo>
                <a:cubicBezTo>
                  <a:pt x="128" y="458"/>
                  <a:pt x="128" y="456"/>
                  <a:pt x="127" y="455"/>
                </a:cubicBezTo>
                <a:cubicBezTo>
                  <a:pt x="126" y="455"/>
                  <a:pt x="125" y="453"/>
                  <a:pt x="125" y="453"/>
                </a:cubicBezTo>
                <a:cubicBezTo>
                  <a:pt x="124" y="453"/>
                  <a:pt x="124" y="452"/>
                  <a:pt x="124" y="452"/>
                </a:cubicBezTo>
                <a:cubicBezTo>
                  <a:pt x="124" y="452"/>
                  <a:pt x="123" y="450"/>
                  <a:pt x="122" y="449"/>
                </a:cubicBezTo>
                <a:cubicBezTo>
                  <a:pt x="121" y="448"/>
                  <a:pt x="121" y="447"/>
                  <a:pt x="121" y="447"/>
                </a:cubicBezTo>
                <a:cubicBezTo>
                  <a:pt x="121" y="447"/>
                  <a:pt x="122" y="443"/>
                  <a:pt x="121" y="437"/>
                </a:cubicBezTo>
                <a:cubicBezTo>
                  <a:pt x="120" y="432"/>
                  <a:pt x="122" y="422"/>
                  <a:pt x="124" y="415"/>
                </a:cubicBezTo>
                <a:cubicBezTo>
                  <a:pt x="126" y="407"/>
                  <a:pt x="128" y="389"/>
                  <a:pt x="128" y="370"/>
                </a:cubicBezTo>
                <a:cubicBezTo>
                  <a:pt x="129" y="361"/>
                  <a:pt x="125" y="338"/>
                  <a:pt x="125" y="334"/>
                </a:cubicBezTo>
                <a:cubicBezTo>
                  <a:pt x="125" y="330"/>
                  <a:pt x="125" y="323"/>
                  <a:pt x="125" y="323"/>
                </a:cubicBezTo>
                <a:cubicBezTo>
                  <a:pt x="125" y="323"/>
                  <a:pt x="130" y="322"/>
                  <a:pt x="133" y="321"/>
                </a:cubicBezTo>
                <a:cubicBezTo>
                  <a:pt x="136" y="321"/>
                  <a:pt x="143" y="319"/>
                  <a:pt x="143" y="317"/>
                </a:cubicBezTo>
                <a:cubicBezTo>
                  <a:pt x="143" y="317"/>
                  <a:pt x="137" y="291"/>
                  <a:pt x="136" y="281"/>
                </a:cubicBezTo>
                <a:cubicBezTo>
                  <a:pt x="135" y="271"/>
                  <a:pt x="132" y="254"/>
                  <a:pt x="133" y="247"/>
                </a:cubicBezTo>
                <a:cubicBezTo>
                  <a:pt x="134" y="241"/>
                  <a:pt x="132" y="231"/>
                  <a:pt x="132" y="227"/>
                </a:cubicBezTo>
                <a:cubicBezTo>
                  <a:pt x="131" y="224"/>
                  <a:pt x="130" y="222"/>
                  <a:pt x="130" y="222"/>
                </a:cubicBezTo>
                <a:cubicBezTo>
                  <a:pt x="130" y="222"/>
                  <a:pt x="131" y="221"/>
                  <a:pt x="131" y="220"/>
                </a:cubicBezTo>
                <a:cubicBezTo>
                  <a:pt x="131" y="218"/>
                  <a:pt x="129" y="208"/>
                  <a:pt x="128" y="207"/>
                </a:cubicBezTo>
                <a:cubicBezTo>
                  <a:pt x="128" y="206"/>
                  <a:pt x="128" y="199"/>
                  <a:pt x="128" y="198"/>
                </a:cubicBezTo>
                <a:cubicBezTo>
                  <a:pt x="128" y="197"/>
                  <a:pt x="129" y="198"/>
                  <a:pt x="129" y="198"/>
                </a:cubicBezTo>
                <a:cubicBezTo>
                  <a:pt x="131" y="198"/>
                  <a:pt x="131" y="198"/>
                  <a:pt x="131" y="198"/>
                </a:cubicBezTo>
                <a:cubicBezTo>
                  <a:pt x="131" y="198"/>
                  <a:pt x="133" y="200"/>
                  <a:pt x="135" y="202"/>
                </a:cubicBezTo>
                <a:cubicBezTo>
                  <a:pt x="135" y="202"/>
                  <a:pt x="139" y="205"/>
                  <a:pt x="140" y="205"/>
                </a:cubicBezTo>
                <a:cubicBezTo>
                  <a:pt x="142" y="205"/>
                  <a:pt x="153" y="198"/>
                  <a:pt x="157" y="195"/>
                </a:cubicBezTo>
                <a:cubicBezTo>
                  <a:pt x="161" y="191"/>
                  <a:pt x="166" y="185"/>
                  <a:pt x="168" y="184"/>
                </a:cubicBezTo>
                <a:cubicBezTo>
                  <a:pt x="170" y="183"/>
                  <a:pt x="178" y="171"/>
                  <a:pt x="180" y="168"/>
                </a:cubicBezTo>
                <a:cubicBezTo>
                  <a:pt x="182" y="165"/>
                  <a:pt x="184" y="161"/>
                  <a:pt x="185" y="160"/>
                </a:cubicBezTo>
                <a:cubicBezTo>
                  <a:pt x="187" y="159"/>
                  <a:pt x="192" y="148"/>
                  <a:pt x="192" y="146"/>
                </a:cubicBezTo>
                <a:cubicBezTo>
                  <a:pt x="193" y="144"/>
                  <a:pt x="191" y="139"/>
                  <a:pt x="189" y="138"/>
                </a:cubicBezTo>
                <a:close/>
                <a:moveTo>
                  <a:pt x="61" y="41"/>
                </a:moveTo>
                <a:cubicBezTo>
                  <a:pt x="61" y="42"/>
                  <a:pt x="61" y="42"/>
                  <a:pt x="61" y="42"/>
                </a:cubicBezTo>
                <a:cubicBezTo>
                  <a:pt x="60" y="43"/>
                  <a:pt x="60" y="43"/>
                  <a:pt x="60" y="43"/>
                </a:cubicBezTo>
                <a:lnTo>
                  <a:pt x="61" y="41"/>
                </a:lnTo>
                <a:close/>
                <a:moveTo>
                  <a:pt x="55" y="32"/>
                </a:moveTo>
                <a:cubicBezTo>
                  <a:pt x="55" y="30"/>
                  <a:pt x="55" y="28"/>
                  <a:pt x="55" y="26"/>
                </a:cubicBezTo>
                <a:cubicBezTo>
                  <a:pt x="56" y="31"/>
                  <a:pt x="58" y="34"/>
                  <a:pt x="58" y="36"/>
                </a:cubicBezTo>
                <a:cubicBezTo>
                  <a:pt x="59" y="37"/>
                  <a:pt x="59" y="37"/>
                  <a:pt x="59" y="38"/>
                </a:cubicBezTo>
                <a:cubicBezTo>
                  <a:pt x="57" y="37"/>
                  <a:pt x="55" y="35"/>
                  <a:pt x="55" y="32"/>
                </a:cubicBezTo>
                <a:close/>
                <a:moveTo>
                  <a:pt x="53" y="51"/>
                </a:moveTo>
                <a:cubicBezTo>
                  <a:pt x="54" y="51"/>
                  <a:pt x="55" y="50"/>
                  <a:pt x="55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6" y="56"/>
                  <a:pt x="55" y="56"/>
                </a:cubicBezTo>
                <a:cubicBezTo>
                  <a:pt x="54" y="56"/>
                  <a:pt x="52" y="55"/>
                  <a:pt x="52" y="54"/>
                </a:cubicBezTo>
                <a:cubicBezTo>
                  <a:pt x="52" y="54"/>
                  <a:pt x="53" y="52"/>
                  <a:pt x="53" y="51"/>
                </a:cubicBezTo>
                <a:close/>
                <a:moveTo>
                  <a:pt x="50" y="46"/>
                </a:moveTo>
                <a:cubicBezTo>
                  <a:pt x="50" y="46"/>
                  <a:pt x="52" y="45"/>
                  <a:pt x="52" y="45"/>
                </a:cubicBezTo>
                <a:cubicBezTo>
                  <a:pt x="52" y="45"/>
                  <a:pt x="50" y="47"/>
                  <a:pt x="50" y="47"/>
                </a:cubicBezTo>
                <a:cubicBezTo>
                  <a:pt x="50" y="47"/>
                  <a:pt x="49" y="47"/>
                  <a:pt x="50" y="46"/>
                </a:cubicBezTo>
                <a:close/>
                <a:moveTo>
                  <a:pt x="63" y="77"/>
                </a:moveTo>
                <a:cubicBezTo>
                  <a:pt x="63" y="77"/>
                  <a:pt x="58" y="77"/>
                  <a:pt x="55" y="78"/>
                </a:cubicBezTo>
                <a:cubicBezTo>
                  <a:pt x="51" y="78"/>
                  <a:pt x="47" y="80"/>
                  <a:pt x="47" y="80"/>
                </a:cubicBezTo>
                <a:cubicBezTo>
                  <a:pt x="47" y="80"/>
                  <a:pt x="49" y="75"/>
                  <a:pt x="50" y="73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1" y="70"/>
                  <a:pt x="51" y="70"/>
                </a:cubicBezTo>
                <a:cubicBezTo>
                  <a:pt x="51" y="69"/>
                  <a:pt x="51" y="68"/>
                  <a:pt x="50" y="68"/>
                </a:cubicBezTo>
                <a:cubicBezTo>
                  <a:pt x="51" y="68"/>
                  <a:pt x="51" y="67"/>
                  <a:pt x="52" y="67"/>
                </a:cubicBezTo>
                <a:cubicBezTo>
                  <a:pt x="52" y="66"/>
                  <a:pt x="54" y="65"/>
                  <a:pt x="55" y="65"/>
                </a:cubicBezTo>
                <a:cubicBezTo>
                  <a:pt x="56" y="64"/>
                  <a:pt x="57" y="62"/>
                  <a:pt x="59" y="61"/>
                </a:cubicBezTo>
                <a:cubicBezTo>
                  <a:pt x="60" y="60"/>
                  <a:pt x="61" y="60"/>
                  <a:pt x="62" y="59"/>
                </a:cubicBezTo>
                <a:cubicBezTo>
                  <a:pt x="63" y="58"/>
                  <a:pt x="64" y="59"/>
                  <a:pt x="64" y="58"/>
                </a:cubicBezTo>
                <a:cubicBezTo>
                  <a:pt x="64" y="58"/>
                  <a:pt x="65" y="60"/>
                  <a:pt x="66" y="62"/>
                </a:cubicBezTo>
                <a:cubicBezTo>
                  <a:pt x="67" y="64"/>
                  <a:pt x="68" y="64"/>
                  <a:pt x="68" y="64"/>
                </a:cubicBezTo>
                <a:cubicBezTo>
                  <a:pt x="68" y="64"/>
                  <a:pt x="69" y="66"/>
                  <a:pt x="67" y="70"/>
                </a:cubicBezTo>
                <a:cubicBezTo>
                  <a:pt x="66" y="74"/>
                  <a:pt x="63" y="77"/>
                  <a:pt x="63" y="77"/>
                </a:cubicBezTo>
                <a:close/>
                <a:moveTo>
                  <a:pt x="71" y="71"/>
                </a:moveTo>
                <a:cubicBezTo>
                  <a:pt x="70" y="73"/>
                  <a:pt x="66" y="77"/>
                  <a:pt x="66" y="77"/>
                </a:cubicBezTo>
                <a:cubicBezTo>
                  <a:pt x="66" y="77"/>
                  <a:pt x="67" y="75"/>
                  <a:pt x="69" y="73"/>
                </a:cubicBezTo>
                <a:cubicBezTo>
                  <a:pt x="70" y="70"/>
                  <a:pt x="71" y="67"/>
                  <a:pt x="71" y="67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1" y="70"/>
                  <a:pt x="71" y="71"/>
                </a:cubicBezTo>
                <a:close/>
                <a:moveTo>
                  <a:pt x="117" y="40"/>
                </a:moveTo>
                <a:cubicBezTo>
                  <a:pt x="118" y="42"/>
                  <a:pt x="120" y="44"/>
                  <a:pt x="120" y="47"/>
                </a:cubicBezTo>
                <a:cubicBezTo>
                  <a:pt x="122" y="53"/>
                  <a:pt x="121" y="58"/>
                  <a:pt x="121" y="61"/>
                </a:cubicBezTo>
                <a:cubicBezTo>
                  <a:pt x="120" y="60"/>
                  <a:pt x="120" y="58"/>
                  <a:pt x="120" y="57"/>
                </a:cubicBezTo>
                <a:cubicBezTo>
                  <a:pt x="120" y="55"/>
                  <a:pt x="117" y="49"/>
                  <a:pt x="117" y="46"/>
                </a:cubicBezTo>
                <a:cubicBezTo>
                  <a:pt x="118" y="44"/>
                  <a:pt x="118" y="42"/>
                  <a:pt x="117" y="40"/>
                </a:cubicBezTo>
                <a:close/>
                <a:moveTo>
                  <a:pt x="160" y="152"/>
                </a:moveTo>
                <a:cubicBezTo>
                  <a:pt x="159" y="153"/>
                  <a:pt x="158" y="156"/>
                  <a:pt x="158" y="156"/>
                </a:cubicBezTo>
                <a:cubicBezTo>
                  <a:pt x="158" y="156"/>
                  <a:pt x="157" y="160"/>
                  <a:pt x="155" y="163"/>
                </a:cubicBezTo>
                <a:cubicBezTo>
                  <a:pt x="152" y="165"/>
                  <a:pt x="151" y="171"/>
                  <a:pt x="150" y="172"/>
                </a:cubicBezTo>
                <a:cubicBezTo>
                  <a:pt x="150" y="172"/>
                  <a:pt x="148" y="174"/>
                  <a:pt x="147" y="175"/>
                </a:cubicBezTo>
                <a:cubicBezTo>
                  <a:pt x="145" y="176"/>
                  <a:pt x="141" y="180"/>
                  <a:pt x="139" y="181"/>
                </a:cubicBezTo>
                <a:cubicBezTo>
                  <a:pt x="137" y="182"/>
                  <a:pt x="137" y="184"/>
                  <a:pt x="137" y="184"/>
                </a:cubicBezTo>
                <a:cubicBezTo>
                  <a:pt x="137" y="184"/>
                  <a:pt x="134" y="186"/>
                  <a:pt x="133" y="186"/>
                </a:cubicBezTo>
                <a:cubicBezTo>
                  <a:pt x="132" y="185"/>
                  <a:pt x="131" y="186"/>
                  <a:pt x="130" y="185"/>
                </a:cubicBezTo>
                <a:cubicBezTo>
                  <a:pt x="130" y="185"/>
                  <a:pt x="129" y="186"/>
                  <a:pt x="129" y="186"/>
                </a:cubicBezTo>
                <a:cubicBezTo>
                  <a:pt x="129" y="186"/>
                  <a:pt x="128" y="186"/>
                  <a:pt x="128" y="185"/>
                </a:cubicBezTo>
                <a:cubicBezTo>
                  <a:pt x="127" y="185"/>
                  <a:pt x="126" y="184"/>
                  <a:pt x="125" y="183"/>
                </a:cubicBezTo>
                <a:cubicBezTo>
                  <a:pt x="124" y="182"/>
                  <a:pt x="123" y="182"/>
                  <a:pt x="123" y="182"/>
                </a:cubicBezTo>
                <a:cubicBezTo>
                  <a:pt x="123" y="182"/>
                  <a:pt x="123" y="177"/>
                  <a:pt x="123" y="175"/>
                </a:cubicBezTo>
                <a:cubicBezTo>
                  <a:pt x="122" y="174"/>
                  <a:pt x="124" y="170"/>
                  <a:pt x="124" y="168"/>
                </a:cubicBezTo>
                <a:cubicBezTo>
                  <a:pt x="125" y="165"/>
                  <a:pt x="129" y="154"/>
                  <a:pt x="129" y="153"/>
                </a:cubicBezTo>
                <a:cubicBezTo>
                  <a:pt x="130" y="152"/>
                  <a:pt x="131" y="149"/>
                  <a:pt x="133" y="147"/>
                </a:cubicBezTo>
                <a:cubicBezTo>
                  <a:pt x="136" y="145"/>
                  <a:pt x="142" y="136"/>
                  <a:pt x="142" y="136"/>
                </a:cubicBezTo>
                <a:cubicBezTo>
                  <a:pt x="142" y="136"/>
                  <a:pt x="148" y="136"/>
                  <a:pt x="150" y="137"/>
                </a:cubicBezTo>
                <a:cubicBezTo>
                  <a:pt x="153" y="137"/>
                  <a:pt x="155" y="141"/>
                  <a:pt x="156" y="144"/>
                </a:cubicBezTo>
                <a:cubicBezTo>
                  <a:pt x="157" y="147"/>
                  <a:pt x="160" y="149"/>
                  <a:pt x="161" y="148"/>
                </a:cubicBezTo>
                <a:cubicBezTo>
                  <a:pt x="161" y="148"/>
                  <a:pt x="161" y="150"/>
                  <a:pt x="160" y="152"/>
                </a:cubicBezTo>
                <a:close/>
              </a:path>
            </a:pathLst>
          </a:custGeom>
          <a:solidFill>
            <a:srgbClr val="5D90C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7" name="Freeform 23"/>
          <p:cNvSpPr>
            <a:spLocks noEditPoints="1"/>
          </p:cNvSpPr>
          <p:nvPr userDrawn="1"/>
        </p:nvSpPr>
        <p:spPr bwMode="auto">
          <a:xfrm>
            <a:off x="5526088" y="4340225"/>
            <a:ext cx="428625" cy="1109663"/>
          </a:xfrm>
          <a:custGeom>
            <a:avLst/>
            <a:gdLst>
              <a:gd name="T0" fmla="*/ 2147483646 w 239"/>
              <a:gd name="T1" fmla="*/ 2147483646 h 619"/>
              <a:gd name="T2" fmla="*/ 2147483646 w 239"/>
              <a:gd name="T3" fmla="*/ 2147483646 h 619"/>
              <a:gd name="T4" fmla="*/ 2147483646 w 239"/>
              <a:gd name="T5" fmla="*/ 2147483646 h 619"/>
              <a:gd name="T6" fmla="*/ 2147483646 w 239"/>
              <a:gd name="T7" fmla="*/ 2147483646 h 619"/>
              <a:gd name="T8" fmla="*/ 2147483646 w 239"/>
              <a:gd name="T9" fmla="*/ 2147483646 h 619"/>
              <a:gd name="T10" fmla="*/ 2147483646 w 239"/>
              <a:gd name="T11" fmla="*/ 2147483646 h 619"/>
              <a:gd name="T12" fmla="*/ 2147483646 w 239"/>
              <a:gd name="T13" fmla="*/ 2147483646 h 619"/>
              <a:gd name="T14" fmla="*/ 2147483646 w 239"/>
              <a:gd name="T15" fmla="*/ 2147483646 h 619"/>
              <a:gd name="T16" fmla="*/ 2147483646 w 239"/>
              <a:gd name="T17" fmla="*/ 2147483646 h 619"/>
              <a:gd name="T18" fmla="*/ 2147483646 w 239"/>
              <a:gd name="T19" fmla="*/ 2147483646 h 619"/>
              <a:gd name="T20" fmla="*/ 2147483646 w 239"/>
              <a:gd name="T21" fmla="*/ 2147483646 h 619"/>
              <a:gd name="T22" fmla="*/ 2147483646 w 239"/>
              <a:gd name="T23" fmla="*/ 2147483646 h 619"/>
              <a:gd name="T24" fmla="*/ 2147483646 w 239"/>
              <a:gd name="T25" fmla="*/ 2147483646 h 619"/>
              <a:gd name="T26" fmla="*/ 2147483646 w 239"/>
              <a:gd name="T27" fmla="*/ 2147483646 h 619"/>
              <a:gd name="T28" fmla="*/ 2147483646 w 239"/>
              <a:gd name="T29" fmla="*/ 2147483646 h 619"/>
              <a:gd name="T30" fmla="*/ 2147483646 w 239"/>
              <a:gd name="T31" fmla="*/ 2147483646 h 619"/>
              <a:gd name="T32" fmla="*/ 2147483646 w 239"/>
              <a:gd name="T33" fmla="*/ 2147483646 h 619"/>
              <a:gd name="T34" fmla="*/ 2147483646 w 239"/>
              <a:gd name="T35" fmla="*/ 2147483646 h 619"/>
              <a:gd name="T36" fmla="*/ 2147483646 w 239"/>
              <a:gd name="T37" fmla="*/ 2147483646 h 619"/>
              <a:gd name="T38" fmla="*/ 2147483646 w 239"/>
              <a:gd name="T39" fmla="*/ 2147483646 h 619"/>
              <a:gd name="T40" fmla="*/ 2147483646 w 239"/>
              <a:gd name="T41" fmla="*/ 2147483646 h 619"/>
              <a:gd name="T42" fmla="*/ 2147483646 w 239"/>
              <a:gd name="T43" fmla="*/ 2147483646 h 619"/>
              <a:gd name="T44" fmla="*/ 2147483646 w 239"/>
              <a:gd name="T45" fmla="*/ 2147483646 h 619"/>
              <a:gd name="T46" fmla="*/ 2147483646 w 239"/>
              <a:gd name="T47" fmla="*/ 2147483646 h 619"/>
              <a:gd name="T48" fmla="*/ 2147483646 w 239"/>
              <a:gd name="T49" fmla="*/ 2147483646 h 619"/>
              <a:gd name="T50" fmla="*/ 2147483646 w 239"/>
              <a:gd name="T51" fmla="*/ 2147483646 h 619"/>
              <a:gd name="T52" fmla="*/ 2147483646 w 239"/>
              <a:gd name="T53" fmla="*/ 2147483646 h 619"/>
              <a:gd name="T54" fmla="*/ 2147483646 w 239"/>
              <a:gd name="T55" fmla="*/ 2147483646 h 619"/>
              <a:gd name="T56" fmla="*/ 2147483646 w 239"/>
              <a:gd name="T57" fmla="*/ 2147483646 h 619"/>
              <a:gd name="T58" fmla="*/ 2147483646 w 239"/>
              <a:gd name="T59" fmla="*/ 2147483646 h 619"/>
              <a:gd name="T60" fmla="*/ 2147483646 w 239"/>
              <a:gd name="T61" fmla="*/ 2147483646 h 619"/>
              <a:gd name="T62" fmla="*/ 2147483646 w 239"/>
              <a:gd name="T63" fmla="*/ 2147483646 h 619"/>
              <a:gd name="T64" fmla="*/ 2147483646 w 239"/>
              <a:gd name="T65" fmla="*/ 2147483646 h 619"/>
              <a:gd name="T66" fmla="*/ 2147483646 w 239"/>
              <a:gd name="T67" fmla="*/ 2147483646 h 619"/>
              <a:gd name="T68" fmla="*/ 2147483646 w 239"/>
              <a:gd name="T69" fmla="*/ 2147483646 h 619"/>
              <a:gd name="T70" fmla="*/ 2147483646 w 239"/>
              <a:gd name="T71" fmla="*/ 2147483646 h 619"/>
              <a:gd name="T72" fmla="*/ 2147483646 w 239"/>
              <a:gd name="T73" fmla="*/ 2147483646 h 619"/>
              <a:gd name="T74" fmla="*/ 2147483646 w 239"/>
              <a:gd name="T75" fmla="*/ 2147483646 h 619"/>
              <a:gd name="T76" fmla="*/ 2147483646 w 239"/>
              <a:gd name="T77" fmla="*/ 2147483646 h 619"/>
              <a:gd name="T78" fmla="*/ 2147483646 w 239"/>
              <a:gd name="T79" fmla="*/ 2147483646 h 619"/>
              <a:gd name="T80" fmla="*/ 2147483646 w 239"/>
              <a:gd name="T81" fmla="*/ 2147483646 h 619"/>
              <a:gd name="T82" fmla="*/ 2147483646 w 239"/>
              <a:gd name="T83" fmla="*/ 2147483646 h 619"/>
              <a:gd name="T84" fmla="*/ 2147483646 w 239"/>
              <a:gd name="T85" fmla="*/ 2147483646 h 619"/>
              <a:gd name="T86" fmla="*/ 2147483646 w 239"/>
              <a:gd name="T87" fmla="*/ 2147483646 h 619"/>
              <a:gd name="T88" fmla="*/ 2147483646 w 239"/>
              <a:gd name="T89" fmla="*/ 2147483646 h 619"/>
              <a:gd name="T90" fmla="*/ 2147483646 w 239"/>
              <a:gd name="T91" fmla="*/ 2147483646 h 619"/>
              <a:gd name="T92" fmla="*/ 2147483646 w 239"/>
              <a:gd name="T93" fmla="*/ 2147483646 h 619"/>
              <a:gd name="T94" fmla="*/ 2147483646 w 239"/>
              <a:gd name="T95" fmla="*/ 2147483646 h 619"/>
              <a:gd name="T96" fmla="*/ 2147483646 w 239"/>
              <a:gd name="T97" fmla="*/ 2147483646 h 619"/>
              <a:gd name="T98" fmla="*/ 2147483646 w 239"/>
              <a:gd name="T99" fmla="*/ 2147483646 h 619"/>
              <a:gd name="T100" fmla="*/ 2147483646 w 239"/>
              <a:gd name="T101" fmla="*/ 2147483646 h 61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39" h="619">
                <a:moveTo>
                  <a:pt x="2" y="191"/>
                </a:moveTo>
                <a:cubicBezTo>
                  <a:pt x="4" y="196"/>
                  <a:pt x="10" y="202"/>
                  <a:pt x="10" y="202"/>
                </a:cubicBezTo>
                <a:cubicBezTo>
                  <a:pt x="10" y="202"/>
                  <a:pt x="21" y="220"/>
                  <a:pt x="25" y="226"/>
                </a:cubicBezTo>
                <a:cubicBezTo>
                  <a:pt x="29" y="232"/>
                  <a:pt x="35" y="236"/>
                  <a:pt x="37" y="238"/>
                </a:cubicBezTo>
                <a:cubicBezTo>
                  <a:pt x="39" y="241"/>
                  <a:pt x="47" y="250"/>
                  <a:pt x="49" y="252"/>
                </a:cubicBezTo>
                <a:cubicBezTo>
                  <a:pt x="55" y="257"/>
                  <a:pt x="69" y="265"/>
                  <a:pt x="69" y="265"/>
                </a:cubicBezTo>
                <a:cubicBezTo>
                  <a:pt x="71" y="263"/>
                  <a:pt x="71" y="263"/>
                  <a:pt x="71" y="263"/>
                </a:cubicBezTo>
                <a:cubicBezTo>
                  <a:pt x="71" y="263"/>
                  <a:pt x="73" y="263"/>
                  <a:pt x="76" y="262"/>
                </a:cubicBezTo>
                <a:cubicBezTo>
                  <a:pt x="79" y="262"/>
                  <a:pt x="84" y="261"/>
                  <a:pt x="84" y="261"/>
                </a:cubicBezTo>
                <a:cubicBezTo>
                  <a:pt x="86" y="260"/>
                  <a:pt x="86" y="260"/>
                  <a:pt x="86" y="260"/>
                </a:cubicBezTo>
                <a:cubicBezTo>
                  <a:pt x="90" y="261"/>
                  <a:pt x="90" y="261"/>
                  <a:pt x="90" y="261"/>
                </a:cubicBezTo>
                <a:cubicBezTo>
                  <a:pt x="90" y="261"/>
                  <a:pt x="87" y="267"/>
                  <a:pt x="86" y="268"/>
                </a:cubicBezTo>
                <a:cubicBezTo>
                  <a:pt x="85" y="270"/>
                  <a:pt x="82" y="279"/>
                  <a:pt x="82" y="280"/>
                </a:cubicBezTo>
                <a:cubicBezTo>
                  <a:pt x="81" y="281"/>
                  <a:pt x="81" y="284"/>
                  <a:pt x="82" y="285"/>
                </a:cubicBezTo>
                <a:cubicBezTo>
                  <a:pt x="84" y="286"/>
                  <a:pt x="86" y="289"/>
                  <a:pt x="87" y="289"/>
                </a:cubicBezTo>
                <a:cubicBezTo>
                  <a:pt x="88" y="290"/>
                  <a:pt x="89" y="290"/>
                  <a:pt x="89" y="290"/>
                </a:cubicBezTo>
                <a:cubicBezTo>
                  <a:pt x="89" y="290"/>
                  <a:pt x="87" y="293"/>
                  <a:pt x="87" y="294"/>
                </a:cubicBezTo>
                <a:cubicBezTo>
                  <a:pt x="87" y="294"/>
                  <a:pt x="87" y="298"/>
                  <a:pt x="86" y="299"/>
                </a:cubicBezTo>
                <a:cubicBezTo>
                  <a:pt x="84" y="301"/>
                  <a:pt x="86" y="307"/>
                  <a:pt x="86" y="308"/>
                </a:cubicBezTo>
                <a:cubicBezTo>
                  <a:pt x="85" y="310"/>
                  <a:pt x="83" y="324"/>
                  <a:pt x="85" y="339"/>
                </a:cubicBezTo>
                <a:cubicBezTo>
                  <a:pt x="86" y="355"/>
                  <a:pt x="87" y="385"/>
                  <a:pt x="88" y="391"/>
                </a:cubicBezTo>
                <a:cubicBezTo>
                  <a:pt x="88" y="397"/>
                  <a:pt x="88" y="415"/>
                  <a:pt x="88" y="416"/>
                </a:cubicBezTo>
                <a:cubicBezTo>
                  <a:pt x="88" y="416"/>
                  <a:pt x="89" y="417"/>
                  <a:pt x="89" y="417"/>
                </a:cubicBezTo>
                <a:cubicBezTo>
                  <a:pt x="89" y="417"/>
                  <a:pt x="88" y="423"/>
                  <a:pt x="87" y="428"/>
                </a:cubicBezTo>
                <a:cubicBezTo>
                  <a:pt x="86" y="432"/>
                  <a:pt x="85" y="436"/>
                  <a:pt x="82" y="442"/>
                </a:cubicBezTo>
                <a:cubicBezTo>
                  <a:pt x="79" y="447"/>
                  <a:pt x="72" y="462"/>
                  <a:pt x="67" y="481"/>
                </a:cubicBezTo>
                <a:cubicBezTo>
                  <a:pt x="63" y="500"/>
                  <a:pt x="63" y="527"/>
                  <a:pt x="62" y="534"/>
                </a:cubicBezTo>
                <a:cubicBezTo>
                  <a:pt x="62" y="542"/>
                  <a:pt x="61" y="549"/>
                  <a:pt x="59" y="553"/>
                </a:cubicBezTo>
                <a:cubicBezTo>
                  <a:pt x="57" y="556"/>
                  <a:pt x="58" y="561"/>
                  <a:pt x="58" y="561"/>
                </a:cubicBezTo>
                <a:cubicBezTo>
                  <a:pt x="58" y="561"/>
                  <a:pt x="52" y="566"/>
                  <a:pt x="52" y="571"/>
                </a:cubicBezTo>
                <a:cubicBezTo>
                  <a:pt x="53" y="575"/>
                  <a:pt x="54" y="584"/>
                  <a:pt x="54" y="590"/>
                </a:cubicBezTo>
                <a:cubicBezTo>
                  <a:pt x="54" y="595"/>
                  <a:pt x="50" y="604"/>
                  <a:pt x="54" y="608"/>
                </a:cubicBezTo>
                <a:cubicBezTo>
                  <a:pt x="58" y="612"/>
                  <a:pt x="65" y="618"/>
                  <a:pt x="71" y="618"/>
                </a:cubicBezTo>
                <a:cubicBezTo>
                  <a:pt x="77" y="619"/>
                  <a:pt x="81" y="618"/>
                  <a:pt x="83" y="614"/>
                </a:cubicBezTo>
                <a:cubicBezTo>
                  <a:pt x="85" y="610"/>
                  <a:pt x="84" y="603"/>
                  <a:pt x="83" y="600"/>
                </a:cubicBezTo>
                <a:cubicBezTo>
                  <a:pt x="82" y="597"/>
                  <a:pt x="80" y="594"/>
                  <a:pt x="80" y="592"/>
                </a:cubicBezTo>
                <a:cubicBezTo>
                  <a:pt x="80" y="590"/>
                  <a:pt x="81" y="588"/>
                  <a:pt x="80" y="587"/>
                </a:cubicBezTo>
                <a:cubicBezTo>
                  <a:pt x="80" y="587"/>
                  <a:pt x="79" y="586"/>
                  <a:pt x="79" y="586"/>
                </a:cubicBezTo>
                <a:cubicBezTo>
                  <a:pt x="79" y="586"/>
                  <a:pt x="79" y="579"/>
                  <a:pt x="79" y="576"/>
                </a:cubicBezTo>
                <a:cubicBezTo>
                  <a:pt x="79" y="573"/>
                  <a:pt x="78" y="567"/>
                  <a:pt x="79" y="564"/>
                </a:cubicBezTo>
                <a:cubicBezTo>
                  <a:pt x="80" y="562"/>
                  <a:pt x="81" y="557"/>
                  <a:pt x="81" y="554"/>
                </a:cubicBezTo>
                <a:cubicBezTo>
                  <a:pt x="81" y="551"/>
                  <a:pt x="79" y="546"/>
                  <a:pt x="83" y="535"/>
                </a:cubicBezTo>
                <a:cubicBezTo>
                  <a:pt x="87" y="524"/>
                  <a:pt x="99" y="505"/>
                  <a:pt x="103" y="490"/>
                </a:cubicBezTo>
                <a:cubicBezTo>
                  <a:pt x="106" y="475"/>
                  <a:pt x="108" y="463"/>
                  <a:pt x="112" y="456"/>
                </a:cubicBezTo>
                <a:cubicBezTo>
                  <a:pt x="116" y="450"/>
                  <a:pt x="121" y="440"/>
                  <a:pt x="123" y="434"/>
                </a:cubicBezTo>
                <a:cubicBezTo>
                  <a:pt x="125" y="428"/>
                  <a:pt x="127" y="418"/>
                  <a:pt x="127" y="418"/>
                </a:cubicBezTo>
                <a:cubicBezTo>
                  <a:pt x="140" y="416"/>
                  <a:pt x="140" y="416"/>
                  <a:pt x="140" y="416"/>
                </a:cubicBezTo>
                <a:cubicBezTo>
                  <a:pt x="140" y="416"/>
                  <a:pt x="142" y="422"/>
                  <a:pt x="142" y="427"/>
                </a:cubicBezTo>
                <a:cubicBezTo>
                  <a:pt x="142" y="431"/>
                  <a:pt x="136" y="459"/>
                  <a:pt x="135" y="469"/>
                </a:cubicBezTo>
                <a:cubicBezTo>
                  <a:pt x="134" y="479"/>
                  <a:pt x="136" y="491"/>
                  <a:pt x="136" y="502"/>
                </a:cubicBezTo>
                <a:cubicBezTo>
                  <a:pt x="136" y="514"/>
                  <a:pt x="136" y="529"/>
                  <a:pt x="134" y="535"/>
                </a:cubicBezTo>
                <a:cubicBezTo>
                  <a:pt x="133" y="541"/>
                  <a:pt x="132" y="545"/>
                  <a:pt x="132" y="545"/>
                </a:cubicBezTo>
                <a:cubicBezTo>
                  <a:pt x="132" y="545"/>
                  <a:pt x="131" y="545"/>
                  <a:pt x="131" y="546"/>
                </a:cubicBezTo>
                <a:cubicBezTo>
                  <a:pt x="130" y="548"/>
                  <a:pt x="126" y="554"/>
                  <a:pt x="126" y="558"/>
                </a:cubicBezTo>
                <a:cubicBezTo>
                  <a:pt x="125" y="562"/>
                  <a:pt x="127" y="565"/>
                  <a:pt x="129" y="567"/>
                </a:cubicBezTo>
                <a:cubicBezTo>
                  <a:pt x="131" y="569"/>
                  <a:pt x="133" y="574"/>
                  <a:pt x="133" y="577"/>
                </a:cubicBezTo>
                <a:cubicBezTo>
                  <a:pt x="133" y="580"/>
                  <a:pt x="133" y="581"/>
                  <a:pt x="133" y="582"/>
                </a:cubicBezTo>
                <a:cubicBezTo>
                  <a:pt x="133" y="583"/>
                  <a:pt x="135" y="583"/>
                  <a:pt x="135" y="583"/>
                </a:cubicBezTo>
                <a:cubicBezTo>
                  <a:pt x="138" y="582"/>
                  <a:pt x="138" y="582"/>
                  <a:pt x="138" y="582"/>
                </a:cubicBezTo>
                <a:cubicBezTo>
                  <a:pt x="138" y="581"/>
                  <a:pt x="138" y="581"/>
                  <a:pt x="138" y="581"/>
                </a:cubicBezTo>
                <a:cubicBezTo>
                  <a:pt x="138" y="573"/>
                  <a:pt x="138" y="573"/>
                  <a:pt x="138" y="573"/>
                </a:cubicBezTo>
                <a:cubicBezTo>
                  <a:pt x="138" y="573"/>
                  <a:pt x="144" y="578"/>
                  <a:pt x="146" y="581"/>
                </a:cubicBezTo>
                <a:cubicBezTo>
                  <a:pt x="149" y="585"/>
                  <a:pt x="151" y="591"/>
                  <a:pt x="153" y="593"/>
                </a:cubicBezTo>
                <a:cubicBezTo>
                  <a:pt x="156" y="598"/>
                  <a:pt x="169" y="601"/>
                  <a:pt x="174" y="601"/>
                </a:cubicBezTo>
                <a:cubicBezTo>
                  <a:pt x="179" y="602"/>
                  <a:pt x="184" y="601"/>
                  <a:pt x="186" y="599"/>
                </a:cubicBezTo>
                <a:cubicBezTo>
                  <a:pt x="187" y="596"/>
                  <a:pt x="186" y="591"/>
                  <a:pt x="183" y="588"/>
                </a:cubicBezTo>
                <a:cubicBezTo>
                  <a:pt x="181" y="585"/>
                  <a:pt x="179" y="584"/>
                  <a:pt x="179" y="584"/>
                </a:cubicBezTo>
                <a:cubicBezTo>
                  <a:pt x="179" y="584"/>
                  <a:pt x="179" y="581"/>
                  <a:pt x="178" y="581"/>
                </a:cubicBezTo>
                <a:cubicBezTo>
                  <a:pt x="177" y="580"/>
                  <a:pt x="175" y="579"/>
                  <a:pt x="175" y="578"/>
                </a:cubicBezTo>
                <a:cubicBezTo>
                  <a:pt x="174" y="577"/>
                  <a:pt x="171" y="575"/>
                  <a:pt x="171" y="575"/>
                </a:cubicBezTo>
                <a:cubicBezTo>
                  <a:pt x="171" y="575"/>
                  <a:pt x="170" y="571"/>
                  <a:pt x="169" y="571"/>
                </a:cubicBezTo>
                <a:cubicBezTo>
                  <a:pt x="168" y="571"/>
                  <a:pt x="167" y="571"/>
                  <a:pt x="167" y="571"/>
                </a:cubicBezTo>
                <a:cubicBezTo>
                  <a:pt x="167" y="571"/>
                  <a:pt x="160" y="557"/>
                  <a:pt x="159" y="551"/>
                </a:cubicBezTo>
                <a:cubicBezTo>
                  <a:pt x="158" y="546"/>
                  <a:pt x="158" y="537"/>
                  <a:pt x="159" y="530"/>
                </a:cubicBezTo>
                <a:cubicBezTo>
                  <a:pt x="159" y="530"/>
                  <a:pt x="168" y="490"/>
                  <a:pt x="171" y="474"/>
                </a:cubicBezTo>
                <a:cubicBezTo>
                  <a:pt x="171" y="474"/>
                  <a:pt x="174" y="431"/>
                  <a:pt x="175" y="425"/>
                </a:cubicBezTo>
                <a:cubicBezTo>
                  <a:pt x="176" y="419"/>
                  <a:pt x="177" y="409"/>
                  <a:pt x="177" y="409"/>
                </a:cubicBezTo>
                <a:cubicBezTo>
                  <a:pt x="177" y="409"/>
                  <a:pt x="184" y="408"/>
                  <a:pt x="191" y="407"/>
                </a:cubicBezTo>
                <a:cubicBezTo>
                  <a:pt x="197" y="405"/>
                  <a:pt x="197" y="400"/>
                  <a:pt x="201" y="398"/>
                </a:cubicBezTo>
                <a:cubicBezTo>
                  <a:pt x="203" y="396"/>
                  <a:pt x="203" y="395"/>
                  <a:pt x="203" y="394"/>
                </a:cubicBezTo>
                <a:cubicBezTo>
                  <a:pt x="203" y="394"/>
                  <a:pt x="201" y="357"/>
                  <a:pt x="200" y="346"/>
                </a:cubicBezTo>
                <a:cubicBezTo>
                  <a:pt x="200" y="335"/>
                  <a:pt x="199" y="311"/>
                  <a:pt x="198" y="306"/>
                </a:cubicBezTo>
                <a:cubicBezTo>
                  <a:pt x="198" y="302"/>
                  <a:pt x="199" y="289"/>
                  <a:pt x="199" y="286"/>
                </a:cubicBezTo>
                <a:cubicBezTo>
                  <a:pt x="199" y="284"/>
                  <a:pt x="198" y="279"/>
                  <a:pt x="198" y="279"/>
                </a:cubicBezTo>
                <a:cubicBezTo>
                  <a:pt x="198" y="279"/>
                  <a:pt x="202" y="278"/>
                  <a:pt x="202" y="276"/>
                </a:cubicBezTo>
                <a:cubicBezTo>
                  <a:pt x="202" y="275"/>
                  <a:pt x="194" y="243"/>
                  <a:pt x="191" y="236"/>
                </a:cubicBezTo>
                <a:cubicBezTo>
                  <a:pt x="188" y="229"/>
                  <a:pt x="184" y="217"/>
                  <a:pt x="184" y="217"/>
                </a:cubicBezTo>
                <a:cubicBezTo>
                  <a:pt x="184" y="217"/>
                  <a:pt x="181" y="202"/>
                  <a:pt x="181" y="201"/>
                </a:cubicBezTo>
                <a:cubicBezTo>
                  <a:pt x="181" y="201"/>
                  <a:pt x="183" y="191"/>
                  <a:pt x="183" y="187"/>
                </a:cubicBezTo>
                <a:cubicBezTo>
                  <a:pt x="184" y="182"/>
                  <a:pt x="186" y="169"/>
                  <a:pt x="186" y="169"/>
                </a:cubicBezTo>
                <a:cubicBezTo>
                  <a:pt x="186" y="169"/>
                  <a:pt x="201" y="173"/>
                  <a:pt x="203" y="174"/>
                </a:cubicBezTo>
                <a:cubicBezTo>
                  <a:pt x="205" y="175"/>
                  <a:pt x="216" y="179"/>
                  <a:pt x="220" y="180"/>
                </a:cubicBezTo>
                <a:cubicBezTo>
                  <a:pt x="225" y="180"/>
                  <a:pt x="231" y="179"/>
                  <a:pt x="232" y="178"/>
                </a:cubicBezTo>
                <a:cubicBezTo>
                  <a:pt x="234" y="177"/>
                  <a:pt x="239" y="170"/>
                  <a:pt x="239" y="166"/>
                </a:cubicBezTo>
                <a:cubicBezTo>
                  <a:pt x="239" y="162"/>
                  <a:pt x="239" y="155"/>
                  <a:pt x="237" y="152"/>
                </a:cubicBezTo>
                <a:cubicBezTo>
                  <a:pt x="236" y="149"/>
                  <a:pt x="234" y="147"/>
                  <a:pt x="233" y="146"/>
                </a:cubicBezTo>
                <a:cubicBezTo>
                  <a:pt x="233" y="146"/>
                  <a:pt x="231" y="142"/>
                  <a:pt x="230" y="140"/>
                </a:cubicBezTo>
                <a:cubicBezTo>
                  <a:pt x="228" y="138"/>
                  <a:pt x="225" y="133"/>
                  <a:pt x="224" y="131"/>
                </a:cubicBezTo>
                <a:cubicBezTo>
                  <a:pt x="223" y="129"/>
                  <a:pt x="222" y="125"/>
                  <a:pt x="221" y="124"/>
                </a:cubicBezTo>
                <a:cubicBezTo>
                  <a:pt x="220" y="124"/>
                  <a:pt x="217" y="121"/>
                  <a:pt x="217" y="121"/>
                </a:cubicBezTo>
                <a:cubicBezTo>
                  <a:pt x="217" y="121"/>
                  <a:pt x="211" y="112"/>
                  <a:pt x="210" y="111"/>
                </a:cubicBezTo>
                <a:cubicBezTo>
                  <a:pt x="208" y="110"/>
                  <a:pt x="205" y="105"/>
                  <a:pt x="205" y="105"/>
                </a:cubicBezTo>
                <a:cubicBezTo>
                  <a:pt x="205" y="105"/>
                  <a:pt x="197" y="92"/>
                  <a:pt x="197" y="92"/>
                </a:cubicBezTo>
                <a:cubicBezTo>
                  <a:pt x="196" y="91"/>
                  <a:pt x="194" y="91"/>
                  <a:pt x="192" y="91"/>
                </a:cubicBezTo>
                <a:cubicBezTo>
                  <a:pt x="191" y="90"/>
                  <a:pt x="191" y="91"/>
                  <a:pt x="191" y="91"/>
                </a:cubicBezTo>
                <a:cubicBezTo>
                  <a:pt x="191" y="91"/>
                  <a:pt x="188" y="86"/>
                  <a:pt x="188" y="84"/>
                </a:cubicBezTo>
                <a:cubicBezTo>
                  <a:pt x="187" y="81"/>
                  <a:pt x="186" y="76"/>
                  <a:pt x="186" y="74"/>
                </a:cubicBezTo>
                <a:cubicBezTo>
                  <a:pt x="186" y="71"/>
                  <a:pt x="186" y="68"/>
                  <a:pt x="185" y="66"/>
                </a:cubicBezTo>
                <a:cubicBezTo>
                  <a:pt x="184" y="65"/>
                  <a:pt x="181" y="62"/>
                  <a:pt x="181" y="62"/>
                </a:cubicBezTo>
                <a:cubicBezTo>
                  <a:pt x="181" y="62"/>
                  <a:pt x="181" y="56"/>
                  <a:pt x="181" y="54"/>
                </a:cubicBezTo>
                <a:cubicBezTo>
                  <a:pt x="180" y="52"/>
                  <a:pt x="179" y="51"/>
                  <a:pt x="177" y="51"/>
                </a:cubicBezTo>
                <a:cubicBezTo>
                  <a:pt x="175" y="50"/>
                  <a:pt x="171" y="49"/>
                  <a:pt x="171" y="49"/>
                </a:cubicBezTo>
                <a:cubicBezTo>
                  <a:pt x="171" y="49"/>
                  <a:pt x="170" y="48"/>
                  <a:pt x="169" y="47"/>
                </a:cubicBezTo>
                <a:cubicBezTo>
                  <a:pt x="168" y="46"/>
                  <a:pt x="167" y="45"/>
                  <a:pt x="167" y="45"/>
                </a:cubicBezTo>
                <a:cubicBezTo>
                  <a:pt x="166" y="45"/>
                  <a:pt x="165" y="46"/>
                  <a:pt x="165" y="46"/>
                </a:cubicBezTo>
                <a:cubicBezTo>
                  <a:pt x="165" y="46"/>
                  <a:pt x="166" y="44"/>
                  <a:pt x="166" y="43"/>
                </a:cubicBezTo>
                <a:cubicBezTo>
                  <a:pt x="166" y="42"/>
                  <a:pt x="167" y="42"/>
                  <a:pt x="167" y="41"/>
                </a:cubicBezTo>
                <a:cubicBezTo>
                  <a:pt x="168" y="40"/>
                  <a:pt x="168" y="39"/>
                  <a:pt x="168" y="39"/>
                </a:cubicBezTo>
                <a:cubicBezTo>
                  <a:pt x="168" y="39"/>
                  <a:pt x="170" y="38"/>
                  <a:pt x="170" y="36"/>
                </a:cubicBezTo>
                <a:cubicBezTo>
                  <a:pt x="170" y="34"/>
                  <a:pt x="167" y="24"/>
                  <a:pt x="165" y="21"/>
                </a:cubicBezTo>
                <a:cubicBezTo>
                  <a:pt x="163" y="18"/>
                  <a:pt x="160" y="16"/>
                  <a:pt x="160" y="16"/>
                </a:cubicBezTo>
                <a:cubicBezTo>
                  <a:pt x="160" y="16"/>
                  <a:pt x="160" y="14"/>
                  <a:pt x="159" y="13"/>
                </a:cubicBezTo>
                <a:cubicBezTo>
                  <a:pt x="158" y="12"/>
                  <a:pt x="156" y="12"/>
                  <a:pt x="156" y="12"/>
                </a:cubicBezTo>
                <a:cubicBezTo>
                  <a:pt x="156" y="12"/>
                  <a:pt x="152" y="6"/>
                  <a:pt x="149" y="6"/>
                </a:cubicBezTo>
                <a:cubicBezTo>
                  <a:pt x="146" y="5"/>
                  <a:pt x="144" y="5"/>
                  <a:pt x="144" y="5"/>
                </a:cubicBezTo>
                <a:cubicBezTo>
                  <a:pt x="144" y="5"/>
                  <a:pt x="144" y="2"/>
                  <a:pt x="142" y="2"/>
                </a:cubicBezTo>
                <a:cubicBezTo>
                  <a:pt x="139" y="2"/>
                  <a:pt x="137" y="2"/>
                  <a:pt x="137" y="2"/>
                </a:cubicBezTo>
                <a:cubicBezTo>
                  <a:pt x="137" y="2"/>
                  <a:pt x="133" y="0"/>
                  <a:pt x="132" y="1"/>
                </a:cubicBezTo>
                <a:cubicBezTo>
                  <a:pt x="130" y="1"/>
                  <a:pt x="129" y="2"/>
                  <a:pt x="129" y="2"/>
                </a:cubicBezTo>
                <a:cubicBezTo>
                  <a:pt x="129" y="2"/>
                  <a:pt x="120" y="0"/>
                  <a:pt x="112" y="8"/>
                </a:cubicBezTo>
                <a:cubicBezTo>
                  <a:pt x="105" y="15"/>
                  <a:pt x="104" y="28"/>
                  <a:pt x="101" y="32"/>
                </a:cubicBezTo>
                <a:cubicBezTo>
                  <a:pt x="101" y="32"/>
                  <a:pt x="97" y="39"/>
                  <a:pt x="95" y="48"/>
                </a:cubicBezTo>
                <a:cubicBezTo>
                  <a:pt x="94" y="51"/>
                  <a:pt x="94" y="53"/>
                  <a:pt x="94" y="56"/>
                </a:cubicBezTo>
                <a:cubicBezTo>
                  <a:pt x="94" y="57"/>
                  <a:pt x="93" y="58"/>
                  <a:pt x="93" y="58"/>
                </a:cubicBezTo>
                <a:cubicBezTo>
                  <a:pt x="91" y="65"/>
                  <a:pt x="86" y="67"/>
                  <a:pt x="84" y="75"/>
                </a:cubicBezTo>
                <a:cubicBezTo>
                  <a:pt x="83" y="80"/>
                  <a:pt x="83" y="83"/>
                  <a:pt x="84" y="86"/>
                </a:cubicBezTo>
                <a:cubicBezTo>
                  <a:pt x="83" y="87"/>
                  <a:pt x="83" y="87"/>
                  <a:pt x="83" y="87"/>
                </a:cubicBezTo>
                <a:cubicBezTo>
                  <a:pt x="83" y="90"/>
                  <a:pt x="83" y="91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3" y="92"/>
                  <a:pt x="80" y="91"/>
                  <a:pt x="79" y="89"/>
                </a:cubicBezTo>
                <a:cubicBezTo>
                  <a:pt x="78" y="88"/>
                  <a:pt x="79" y="86"/>
                  <a:pt x="78" y="86"/>
                </a:cubicBezTo>
                <a:cubicBezTo>
                  <a:pt x="78" y="87"/>
                  <a:pt x="78" y="88"/>
                  <a:pt x="78" y="88"/>
                </a:cubicBezTo>
                <a:cubicBezTo>
                  <a:pt x="78" y="88"/>
                  <a:pt x="77" y="87"/>
                  <a:pt x="77" y="85"/>
                </a:cubicBezTo>
                <a:cubicBezTo>
                  <a:pt x="77" y="84"/>
                  <a:pt x="77" y="83"/>
                  <a:pt x="77" y="84"/>
                </a:cubicBezTo>
                <a:cubicBezTo>
                  <a:pt x="76" y="85"/>
                  <a:pt x="77" y="89"/>
                  <a:pt x="78" y="90"/>
                </a:cubicBezTo>
                <a:cubicBezTo>
                  <a:pt x="80" y="92"/>
                  <a:pt x="82" y="93"/>
                  <a:pt x="82" y="93"/>
                </a:cubicBezTo>
                <a:cubicBezTo>
                  <a:pt x="82" y="93"/>
                  <a:pt x="76" y="94"/>
                  <a:pt x="73" y="95"/>
                </a:cubicBezTo>
                <a:cubicBezTo>
                  <a:pt x="70" y="96"/>
                  <a:pt x="65" y="98"/>
                  <a:pt x="65" y="98"/>
                </a:cubicBezTo>
                <a:cubicBezTo>
                  <a:pt x="65" y="98"/>
                  <a:pt x="61" y="98"/>
                  <a:pt x="60" y="101"/>
                </a:cubicBezTo>
                <a:cubicBezTo>
                  <a:pt x="58" y="103"/>
                  <a:pt x="58" y="110"/>
                  <a:pt x="58" y="111"/>
                </a:cubicBezTo>
                <a:cubicBezTo>
                  <a:pt x="58" y="112"/>
                  <a:pt x="57" y="113"/>
                  <a:pt x="53" y="116"/>
                </a:cubicBezTo>
                <a:cubicBezTo>
                  <a:pt x="49" y="118"/>
                  <a:pt x="43" y="126"/>
                  <a:pt x="41" y="129"/>
                </a:cubicBezTo>
                <a:cubicBezTo>
                  <a:pt x="40" y="132"/>
                  <a:pt x="34" y="140"/>
                  <a:pt x="32" y="141"/>
                </a:cubicBezTo>
                <a:cubicBezTo>
                  <a:pt x="30" y="143"/>
                  <a:pt x="19" y="153"/>
                  <a:pt x="12" y="164"/>
                </a:cubicBezTo>
                <a:cubicBezTo>
                  <a:pt x="5" y="174"/>
                  <a:pt x="1" y="181"/>
                  <a:pt x="1" y="183"/>
                </a:cubicBezTo>
                <a:cubicBezTo>
                  <a:pt x="0" y="185"/>
                  <a:pt x="1" y="187"/>
                  <a:pt x="2" y="191"/>
                </a:cubicBezTo>
                <a:close/>
                <a:moveTo>
                  <a:pt x="154" y="92"/>
                </a:moveTo>
                <a:cubicBezTo>
                  <a:pt x="155" y="93"/>
                  <a:pt x="155" y="93"/>
                  <a:pt x="155" y="93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5" y="95"/>
                  <a:pt x="154" y="96"/>
                  <a:pt x="154" y="98"/>
                </a:cubicBezTo>
                <a:cubicBezTo>
                  <a:pt x="154" y="97"/>
                  <a:pt x="154" y="93"/>
                  <a:pt x="154" y="92"/>
                </a:cubicBezTo>
                <a:close/>
                <a:moveTo>
                  <a:pt x="159" y="76"/>
                </a:moveTo>
                <a:cubicBezTo>
                  <a:pt x="159" y="78"/>
                  <a:pt x="159" y="81"/>
                  <a:pt x="159" y="83"/>
                </a:cubicBezTo>
                <a:cubicBezTo>
                  <a:pt x="158" y="84"/>
                  <a:pt x="158" y="85"/>
                  <a:pt x="158" y="86"/>
                </a:cubicBezTo>
                <a:cubicBezTo>
                  <a:pt x="157" y="85"/>
                  <a:pt x="157" y="84"/>
                  <a:pt x="158" y="83"/>
                </a:cubicBezTo>
                <a:cubicBezTo>
                  <a:pt x="158" y="81"/>
                  <a:pt x="158" y="79"/>
                  <a:pt x="158" y="78"/>
                </a:cubicBezTo>
                <a:cubicBezTo>
                  <a:pt x="159" y="77"/>
                  <a:pt x="159" y="76"/>
                  <a:pt x="159" y="76"/>
                </a:cubicBezTo>
                <a:close/>
                <a:moveTo>
                  <a:pt x="167" y="89"/>
                </a:moveTo>
                <a:cubicBezTo>
                  <a:pt x="167" y="89"/>
                  <a:pt x="167" y="89"/>
                  <a:pt x="167" y="89"/>
                </a:cubicBezTo>
                <a:cubicBezTo>
                  <a:pt x="164" y="89"/>
                  <a:pt x="161" y="89"/>
                  <a:pt x="159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60" y="83"/>
                  <a:pt x="160" y="77"/>
                  <a:pt x="161" y="73"/>
                </a:cubicBezTo>
                <a:cubicBezTo>
                  <a:pt x="162" y="74"/>
                  <a:pt x="163" y="76"/>
                  <a:pt x="164" y="77"/>
                </a:cubicBezTo>
                <a:cubicBezTo>
                  <a:pt x="164" y="79"/>
                  <a:pt x="166" y="86"/>
                  <a:pt x="167" y="89"/>
                </a:cubicBezTo>
                <a:close/>
                <a:moveTo>
                  <a:pt x="170" y="54"/>
                </a:moveTo>
                <a:cubicBezTo>
                  <a:pt x="167" y="55"/>
                  <a:pt x="167" y="55"/>
                  <a:pt x="167" y="55"/>
                </a:cubicBezTo>
                <a:cubicBezTo>
                  <a:pt x="168" y="54"/>
                  <a:pt x="168" y="54"/>
                  <a:pt x="168" y="54"/>
                </a:cubicBezTo>
                <a:cubicBezTo>
                  <a:pt x="168" y="54"/>
                  <a:pt x="168" y="54"/>
                  <a:pt x="169" y="54"/>
                </a:cubicBezTo>
                <a:cubicBezTo>
                  <a:pt x="169" y="54"/>
                  <a:pt x="170" y="54"/>
                  <a:pt x="170" y="54"/>
                </a:cubicBezTo>
                <a:close/>
                <a:moveTo>
                  <a:pt x="171" y="62"/>
                </a:moveTo>
                <a:cubicBezTo>
                  <a:pt x="171" y="62"/>
                  <a:pt x="170" y="62"/>
                  <a:pt x="170" y="62"/>
                </a:cubicBezTo>
                <a:cubicBezTo>
                  <a:pt x="169" y="62"/>
                  <a:pt x="169" y="63"/>
                  <a:pt x="169" y="63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9" y="60"/>
                  <a:pt x="169" y="60"/>
                  <a:pt x="169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2"/>
                  <a:pt x="171" y="62"/>
                  <a:pt x="171" y="62"/>
                </a:cubicBezTo>
                <a:close/>
                <a:moveTo>
                  <a:pt x="172" y="71"/>
                </a:moveTo>
                <a:cubicBezTo>
                  <a:pt x="172" y="71"/>
                  <a:pt x="171" y="72"/>
                  <a:pt x="171" y="72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69" y="74"/>
                  <a:pt x="169" y="74"/>
                  <a:pt x="169" y="74"/>
                </a:cubicBezTo>
                <a:cubicBezTo>
                  <a:pt x="169" y="74"/>
                  <a:pt x="169" y="73"/>
                  <a:pt x="169" y="73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8" y="68"/>
                  <a:pt x="169" y="68"/>
                  <a:pt x="170" y="68"/>
                </a:cubicBezTo>
                <a:cubicBezTo>
                  <a:pt x="170" y="67"/>
                  <a:pt x="171" y="67"/>
                  <a:pt x="171" y="67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70"/>
                  <a:pt x="172" y="71"/>
                </a:cubicBezTo>
                <a:close/>
                <a:moveTo>
                  <a:pt x="167" y="101"/>
                </a:moveTo>
                <a:cubicBezTo>
                  <a:pt x="166" y="101"/>
                  <a:pt x="165" y="100"/>
                  <a:pt x="164" y="100"/>
                </a:cubicBezTo>
                <a:cubicBezTo>
                  <a:pt x="164" y="100"/>
                  <a:pt x="166" y="99"/>
                  <a:pt x="166" y="99"/>
                </a:cubicBezTo>
                <a:cubicBezTo>
                  <a:pt x="167" y="98"/>
                  <a:pt x="170" y="96"/>
                  <a:pt x="170" y="94"/>
                </a:cubicBezTo>
                <a:cubicBezTo>
                  <a:pt x="170" y="94"/>
                  <a:pt x="170" y="94"/>
                  <a:pt x="170" y="94"/>
                </a:cubicBezTo>
                <a:cubicBezTo>
                  <a:pt x="172" y="94"/>
                  <a:pt x="172" y="94"/>
                  <a:pt x="173" y="94"/>
                </a:cubicBezTo>
                <a:cubicBezTo>
                  <a:pt x="174" y="95"/>
                  <a:pt x="176" y="98"/>
                  <a:pt x="176" y="98"/>
                </a:cubicBezTo>
                <a:cubicBezTo>
                  <a:pt x="176" y="98"/>
                  <a:pt x="174" y="100"/>
                  <a:pt x="175" y="102"/>
                </a:cubicBezTo>
                <a:cubicBezTo>
                  <a:pt x="175" y="103"/>
                  <a:pt x="176" y="103"/>
                  <a:pt x="176" y="103"/>
                </a:cubicBezTo>
                <a:cubicBezTo>
                  <a:pt x="176" y="103"/>
                  <a:pt x="172" y="102"/>
                  <a:pt x="167" y="101"/>
                </a:cubicBezTo>
                <a:close/>
                <a:moveTo>
                  <a:pt x="158" y="99"/>
                </a:moveTo>
                <a:cubicBezTo>
                  <a:pt x="157" y="99"/>
                  <a:pt x="155" y="99"/>
                  <a:pt x="155" y="98"/>
                </a:cubicBezTo>
                <a:cubicBezTo>
                  <a:pt x="155" y="98"/>
                  <a:pt x="155" y="97"/>
                  <a:pt x="155" y="97"/>
                </a:cubicBezTo>
                <a:cubicBezTo>
                  <a:pt x="155" y="96"/>
                  <a:pt x="156" y="95"/>
                  <a:pt x="156" y="94"/>
                </a:cubicBezTo>
                <a:cubicBezTo>
                  <a:pt x="160" y="96"/>
                  <a:pt x="164" y="95"/>
                  <a:pt x="166" y="94"/>
                </a:cubicBezTo>
                <a:cubicBezTo>
                  <a:pt x="168" y="93"/>
                  <a:pt x="169" y="94"/>
                  <a:pt x="167" y="97"/>
                </a:cubicBezTo>
                <a:cubicBezTo>
                  <a:pt x="166" y="98"/>
                  <a:pt x="162" y="99"/>
                  <a:pt x="160" y="100"/>
                </a:cubicBezTo>
                <a:cubicBezTo>
                  <a:pt x="159" y="100"/>
                  <a:pt x="159" y="100"/>
                  <a:pt x="158" y="99"/>
                </a:cubicBezTo>
                <a:close/>
                <a:moveTo>
                  <a:pt x="94" y="64"/>
                </a:moveTo>
                <a:cubicBezTo>
                  <a:pt x="94" y="68"/>
                  <a:pt x="93" y="71"/>
                  <a:pt x="92" y="74"/>
                </a:cubicBezTo>
                <a:cubicBezTo>
                  <a:pt x="91" y="80"/>
                  <a:pt x="87" y="83"/>
                  <a:pt x="84" y="85"/>
                </a:cubicBezTo>
                <a:cubicBezTo>
                  <a:pt x="84" y="84"/>
                  <a:pt x="84" y="82"/>
                  <a:pt x="84" y="81"/>
                </a:cubicBezTo>
                <a:cubicBezTo>
                  <a:pt x="84" y="78"/>
                  <a:pt x="85" y="73"/>
                  <a:pt x="89" y="69"/>
                </a:cubicBezTo>
                <a:cubicBezTo>
                  <a:pt x="91" y="68"/>
                  <a:pt x="92" y="66"/>
                  <a:pt x="94" y="64"/>
                </a:cubicBezTo>
                <a:close/>
                <a:moveTo>
                  <a:pt x="91" y="91"/>
                </a:moveTo>
                <a:cubicBezTo>
                  <a:pt x="92" y="91"/>
                  <a:pt x="92" y="91"/>
                  <a:pt x="92" y="91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4" y="89"/>
                </a:moveTo>
                <a:cubicBezTo>
                  <a:pt x="93" y="90"/>
                  <a:pt x="93" y="90"/>
                  <a:pt x="92" y="91"/>
                </a:cubicBezTo>
                <a:cubicBezTo>
                  <a:pt x="91" y="90"/>
                  <a:pt x="91" y="90"/>
                  <a:pt x="91" y="90"/>
                </a:cubicBezTo>
                <a:cubicBezTo>
                  <a:pt x="94" y="87"/>
                  <a:pt x="96" y="82"/>
                  <a:pt x="96" y="82"/>
                </a:cubicBezTo>
                <a:cubicBezTo>
                  <a:pt x="96" y="82"/>
                  <a:pt x="97" y="86"/>
                  <a:pt x="94" y="89"/>
                </a:cubicBezTo>
                <a:close/>
                <a:moveTo>
                  <a:pt x="91" y="253"/>
                </a:moveTo>
                <a:cubicBezTo>
                  <a:pt x="92" y="252"/>
                  <a:pt x="94" y="253"/>
                  <a:pt x="94" y="253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93" y="256"/>
                  <a:pt x="91" y="255"/>
                  <a:pt x="91" y="255"/>
                </a:cubicBezTo>
                <a:cubicBezTo>
                  <a:pt x="90" y="255"/>
                  <a:pt x="90" y="253"/>
                  <a:pt x="91" y="253"/>
                </a:cubicBezTo>
                <a:close/>
                <a:moveTo>
                  <a:pt x="44" y="193"/>
                </a:moveTo>
                <a:cubicBezTo>
                  <a:pt x="44" y="192"/>
                  <a:pt x="43" y="187"/>
                  <a:pt x="43" y="187"/>
                </a:cubicBezTo>
                <a:cubicBezTo>
                  <a:pt x="43" y="186"/>
                  <a:pt x="47" y="186"/>
                  <a:pt x="49" y="183"/>
                </a:cubicBezTo>
                <a:cubicBezTo>
                  <a:pt x="52" y="180"/>
                  <a:pt x="61" y="169"/>
                  <a:pt x="61" y="169"/>
                </a:cubicBezTo>
                <a:cubicBezTo>
                  <a:pt x="61" y="169"/>
                  <a:pt x="62" y="172"/>
                  <a:pt x="64" y="174"/>
                </a:cubicBezTo>
                <a:cubicBezTo>
                  <a:pt x="66" y="176"/>
                  <a:pt x="80" y="198"/>
                  <a:pt x="81" y="201"/>
                </a:cubicBezTo>
                <a:cubicBezTo>
                  <a:pt x="83" y="204"/>
                  <a:pt x="85" y="213"/>
                  <a:pt x="87" y="217"/>
                </a:cubicBezTo>
                <a:cubicBezTo>
                  <a:pt x="89" y="221"/>
                  <a:pt x="91" y="236"/>
                  <a:pt x="91" y="236"/>
                </a:cubicBezTo>
                <a:cubicBezTo>
                  <a:pt x="91" y="236"/>
                  <a:pt x="90" y="237"/>
                  <a:pt x="89" y="238"/>
                </a:cubicBezTo>
                <a:cubicBezTo>
                  <a:pt x="88" y="239"/>
                  <a:pt x="86" y="240"/>
                  <a:pt x="86" y="240"/>
                </a:cubicBezTo>
                <a:cubicBezTo>
                  <a:pt x="85" y="240"/>
                  <a:pt x="82" y="240"/>
                  <a:pt x="82" y="240"/>
                </a:cubicBezTo>
                <a:cubicBezTo>
                  <a:pt x="82" y="240"/>
                  <a:pt x="82" y="239"/>
                  <a:pt x="82" y="239"/>
                </a:cubicBezTo>
                <a:cubicBezTo>
                  <a:pt x="81" y="238"/>
                  <a:pt x="79" y="238"/>
                  <a:pt x="78" y="237"/>
                </a:cubicBezTo>
                <a:cubicBezTo>
                  <a:pt x="76" y="236"/>
                  <a:pt x="72" y="237"/>
                  <a:pt x="72" y="237"/>
                </a:cubicBezTo>
                <a:cubicBezTo>
                  <a:pt x="72" y="237"/>
                  <a:pt x="71" y="234"/>
                  <a:pt x="70" y="233"/>
                </a:cubicBezTo>
                <a:cubicBezTo>
                  <a:pt x="68" y="232"/>
                  <a:pt x="64" y="229"/>
                  <a:pt x="63" y="229"/>
                </a:cubicBezTo>
                <a:cubicBezTo>
                  <a:pt x="63" y="228"/>
                  <a:pt x="63" y="226"/>
                  <a:pt x="61" y="225"/>
                </a:cubicBezTo>
                <a:cubicBezTo>
                  <a:pt x="60" y="223"/>
                  <a:pt x="55" y="223"/>
                  <a:pt x="55" y="223"/>
                </a:cubicBezTo>
                <a:cubicBezTo>
                  <a:pt x="55" y="223"/>
                  <a:pt x="54" y="215"/>
                  <a:pt x="53" y="212"/>
                </a:cubicBezTo>
                <a:cubicBezTo>
                  <a:pt x="51" y="210"/>
                  <a:pt x="46" y="203"/>
                  <a:pt x="46" y="201"/>
                </a:cubicBezTo>
                <a:cubicBezTo>
                  <a:pt x="46" y="199"/>
                  <a:pt x="44" y="198"/>
                  <a:pt x="43" y="197"/>
                </a:cubicBezTo>
                <a:cubicBezTo>
                  <a:pt x="42" y="197"/>
                  <a:pt x="44" y="194"/>
                  <a:pt x="44" y="193"/>
                </a:cubicBezTo>
                <a:close/>
              </a:path>
            </a:pathLst>
          </a:custGeom>
          <a:solidFill>
            <a:srgbClr val="30538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Freeform 25"/>
          <p:cNvSpPr>
            <a:spLocks/>
          </p:cNvSpPr>
          <p:nvPr userDrawn="1"/>
        </p:nvSpPr>
        <p:spPr bwMode="auto">
          <a:xfrm>
            <a:off x="488950" y="4260850"/>
            <a:ext cx="400050" cy="1101725"/>
          </a:xfrm>
          <a:custGeom>
            <a:avLst/>
            <a:gdLst>
              <a:gd name="T0" fmla="*/ 2147483646 w 223"/>
              <a:gd name="T1" fmla="*/ 2147483646 h 615"/>
              <a:gd name="T2" fmla="*/ 2147483646 w 223"/>
              <a:gd name="T3" fmla="*/ 2147483646 h 615"/>
              <a:gd name="T4" fmla="*/ 2147483646 w 223"/>
              <a:gd name="T5" fmla="*/ 2147483646 h 615"/>
              <a:gd name="T6" fmla="*/ 2147483646 w 223"/>
              <a:gd name="T7" fmla="*/ 2147483646 h 615"/>
              <a:gd name="T8" fmla="*/ 2147483646 w 223"/>
              <a:gd name="T9" fmla="*/ 2147483646 h 615"/>
              <a:gd name="T10" fmla="*/ 2147483646 w 223"/>
              <a:gd name="T11" fmla="*/ 2147483646 h 615"/>
              <a:gd name="T12" fmla="*/ 2147483646 w 223"/>
              <a:gd name="T13" fmla="*/ 2147483646 h 615"/>
              <a:gd name="T14" fmla="*/ 2147483646 w 223"/>
              <a:gd name="T15" fmla="*/ 2147483646 h 615"/>
              <a:gd name="T16" fmla="*/ 2147483646 w 223"/>
              <a:gd name="T17" fmla="*/ 2147483646 h 615"/>
              <a:gd name="T18" fmla="*/ 2147483646 w 223"/>
              <a:gd name="T19" fmla="*/ 2147483646 h 615"/>
              <a:gd name="T20" fmla="*/ 2147483646 w 223"/>
              <a:gd name="T21" fmla="*/ 2147483646 h 615"/>
              <a:gd name="T22" fmla="*/ 2147483646 w 223"/>
              <a:gd name="T23" fmla="*/ 2147483646 h 615"/>
              <a:gd name="T24" fmla="*/ 2147483646 w 223"/>
              <a:gd name="T25" fmla="*/ 2147483646 h 615"/>
              <a:gd name="T26" fmla="*/ 2147483646 w 223"/>
              <a:gd name="T27" fmla="*/ 2147483646 h 615"/>
              <a:gd name="T28" fmla="*/ 2147483646 w 223"/>
              <a:gd name="T29" fmla="*/ 2147483646 h 615"/>
              <a:gd name="T30" fmla="*/ 2147483646 w 223"/>
              <a:gd name="T31" fmla="*/ 2147483646 h 615"/>
              <a:gd name="T32" fmla="*/ 2147483646 w 223"/>
              <a:gd name="T33" fmla="*/ 2147483646 h 615"/>
              <a:gd name="T34" fmla="*/ 2147483646 w 223"/>
              <a:gd name="T35" fmla="*/ 2147483646 h 615"/>
              <a:gd name="T36" fmla="*/ 2147483646 w 223"/>
              <a:gd name="T37" fmla="*/ 2147483646 h 615"/>
              <a:gd name="T38" fmla="*/ 2147483646 w 223"/>
              <a:gd name="T39" fmla="*/ 2147483646 h 615"/>
              <a:gd name="T40" fmla="*/ 2147483646 w 223"/>
              <a:gd name="T41" fmla="*/ 2147483646 h 615"/>
              <a:gd name="T42" fmla="*/ 2147483646 w 223"/>
              <a:gd name="T43" fmla="*/ 2147483646 h 615"/>
              <a:gd name="T44" fmla="*/ 2147483646 w 223"/>
              <a:gd name="T45" fmla="*/ 2147483646 h 615"/>
              <a:gd name="T46" fmla="*/ 2147483646 w 223"/>
              <a:gd name="T47" fmla="*/ 2147483646 h 615"/>
              <a:gd name="T48" fmla="*/ 2147483646 w 223"/>
              <a:gd name="T49" fmla="*/ 2147483646 h 615"/>
              <a:gd name="T50" fmla="*/ 2147483646 w 223"/>
              <a:gd name="T51" fmla="*/ 2147483646 h 615"/>
              <a:gd name="T52" fmla="*/ 2147483646 w 223"/>
              <a:gd name="T53" fmla="*/ 2147483646 h 615"/>
              <a:gd name="T54" fmla="*/ 2147483646 w 223"/>
              <a:gd name="T55" fmla="*/ 2147483646 h 615"/>
              <a:gd name="T56" fmla="*/ 2147483646 w 223"/>
              <a:gd name="T57" fmla="*/ 2147483646 h 615"/>
              <a:gd name="T58" fmla="*/ 2147483646 w 223"/>
              <a:gd name="T59" fmla="*/ 2147483646 h 615"/>
              <a:gd name="T60" fmla="*/ 2147483646 w 223"/>
              <a:gd name="T61" fmla="*/ 2147483646 h 615"/>
              <a:gd name="T62" fmla="*/ 2147483646 w 223"/>
              <a:gd name="T63" fmla="*/ 2147483646 h 615"/>
              <a:gd name="T64" fmla="*/ 2147483646 w 223"/>
              <a:gd name="T65" fmla="*/ 2147483646 h 615"/>
              <a:gd name="T66" fmla="*/ 2147483646 w 223"/>
              <a:gd name="T67" fmla="*/ 2147483646 h 615"/>
              <a:gd name="T68" fmla="*/ 2147483646 w 223"/>
              <a:gd name="T69" fmla="*/ 2147483646 h 615"/>
              <a:gd name="T70" fmla="*/ 2147483646 w 223"/>
              <a:gd name="T71" fmla="*/ 2147483646 h 615"/>
              <a:gd name="T72" fmla="*/ 2147483646 w 223"/>
              <a:gd name="T73" fmla="*/ 2147483646 h 615"/>
              <a:gd name="T74" fmla="*/ 2147483646 w 223"/>
              <a:gd name="T75" fmla="*/ 2147483646 h 615"/>
              <a:gd name="T76" fmla="*/ 2147483646 w 223"/>
              <a:gd name="T77" fmla="*/ 2147483646 h 615"/>
              <a:gd name="T78" fmla="*/ 2147483646 w 223"/>
              <a:gd name="T79" fmla="*/ 2147483646 h 615"/>
              <a:gd name="T80" fmla="*/ 2147483646 w 223"/>
              <a:gd name="T81" fmla="*/ 2147483646 h 615"/>
              <a:gd name="T82" fmla="*/ 2147483646 w 223"/>
              <a:gd name="T83" fmla="*/ 2147483646 h 615"/>
              <a:gd name="T84" fmla="*/ 2147483646 w 223"/>
              <a:gd name="T85" fmla="*/ 2147483646 h 615"/>
              <a:gd name="T86" fmla="*/ 2147483646 w 223"/>
              <a:gd name="T87" fmla="*/ 2147483646 h 615"/>
              <a:gd name="T88" fmla="*/ 2147483646 w 223"/>
              <a:gd name="T89" fmla="*/ 2147483646 h 615"/>
              <a:gd name="T90" fmla="*/ 2147483646 w 223"/>
              <a:gd name="T91" fmla="*/ 2147483646 h 615"/>
              <a:gd name="T92" fmla="*/ 2147483646 w 223"/>
              <a:gd name="T93" fmla="*/ 2147483646 h 615"/>
              <a:gd name="T94" fmla="*/ 2147483646 w 223"/>
              <a:gd name="T95" fmla="*/ 2147483646 h 615"/>
              <a:gd name="T96" fmla="*/ 2147483646 w 223"/>
              <a:gd name="T97" fmla="*/ 2147483646 h 615"/>
              <a:gd name="T98" fmla="*/ 2147483646 w 223"/>
              <a:gd name="T99" fmla="*/ 2147483646 h 615"/>
              <a:gd name="T100" fmla="*/ 2147483646 w 223"/>
              <a:gd name="T101" fmla="*/ 2147483646 h 6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23" h="615">
                <a:moveTo>
                  <a:pt x="220" y="299"/>
                </a:moveTo>
                <a:cubicBezTo>
                  <a:pt x="218" y="296"/>
                  <a:pt x="217" y="294"/>
                  <a:pt x="217" y="294"/>
                </a:cubicBezTo>
                <a:cubicBezTo>
                  <a:pt x="217" y="294"/>
                  <a:pt x="215" y="292"/>
                  <a:pt x="214" y="290"/>
                </a:cubicBezTo>
                <a:cubicBezTo>
                  <a:pt x="214" y="290"/>
                  <a:pt x="213" y="290"/>
                  <a:pt x="213" y="290"/>
                </a:cubicBezTo>
                <a:cubicBezTo>
                  <a:pt x="214" y="289"/>
                  <a:pt x="214" y="289"/>
                  <a:pt x="214" y="289"/>
                </a:cubicBezTo>
                <a:cubicBezTo>
                  <a:pt x="215" y="289"/>
                  <a:pt x="215" y="289"/>
                  <a:pt x="215" y="289"/>
                </a:cubicBezTo>
                <a:cubicBezTo>
                  <a:pt x="215" y="289"/>
                  <a:pt x="216" y="288"/>
                  <a:pt x="216" y="287"/>
                </a:cubicBezTo>
                <a:cubicBezTo>
                  <a:pt x="215" y="284"/>
                  <a:pt x="210" y="274"/>
                  <a:pt x="210" y="272"/>
                </a:cubicBezTo>
                <a:cubicBezTo>
                  <a:pt x="210" y="269"/>
                  <a:pt x="208" y="259"/>
                  <a:pt x="207" y="249"/>
                </a:cubicBezTo>
                <a:cubicBezTo>
                  <a:pt x="206" y="240"/>
                  <a:pt x="198" y="218"/>
                  <a:pt x="197" y="216"/>
                </a:cubicBezTo>
                <a:cubicBezTo>
                  <a:pt x="196" y="213"/>
                  <a:pt x="194" y="198"/>
                  <a:pt x="193" y="185"/>
                </a:cubicBezTo>
                <a:cubicBezTo>
                  <a:pt x="191" y="172"/>
                  <a:pt x="183" y="154"/>
                  <a:pt x="183" y="148"/>
                </a:cubicBezTo>
                <a:cubicBezTo>
                  <a:pt x="184" y="141"/>
                  <a:pt x="182" y="132"/>
                  <a:pt x="181" y="129"/>
                </a:cubicBezTo>
                <a:cubicBezTo>
                  <a:pt x="181" y="127"/>
                  <a:pt x="181" y="123"/>
                  <a:pt x="181" y="121"/>
                </a:cubicBezTo>
                <a:cubicBezTo>
                  <a:pt x="181" y="118"/>
                  <a:pt x="180" y="113"/>
                  <a:pt x="178" y="109"/>
                </a:cubicBezTo>
                <a:cubicBezTo>
                  <a:pt x="176" y="104"/>
                  <a:pt x="169" y="103"/>
                  <a:pt x="166" y="100"/>
                </a:cubicBezTo>
                <a:cubicBezTo>
                  <a:pt x="163" y="98"/>
                  <a:pt x="141" y="90"/>
                  <a:pt x="141" y="90"/>
                </a:cubicBezTo>
                <a:cubicBezTo>
                  <a:pt x="140" y="89"/>
                  <a:pt x="136" y="86"/>
                  <a:pt x="133" y="82"/>
                </a:cubicBezTo>
                <a:cubicBezTo>
                  <a:pt x="129" y="79"/>
                  <a:pt x="126" y="78"/>
                  <a:pt x="126" y="78"/>
                </a:cubicBezTo>
                <a:cubicBezTo>
                  <a:pt x="126" y="76"/>
                  <a:pt x="126" y="76"/>
                  <a:pt x="126" y="76"/>
                </a:cubicBezTo>
                <a:cubicBezTo>
                  <a:pt x="126" y="76"/>
                  <a:pt x="131" y="70"/>
                  <a:pt x="132" y="65"/>
                </a:cubicBezTo>
                <a:cubicBezTo>
                  <a:pt x="133" y="59"/>
                  <a:pt x="133" y="46"/>
                  <a:pt x="132" y="43"/>
                </a:cubicBezTo>
                <a:cubicBezTo>
                  <a:pt x="131" y="40"/>
                  <a:pt x="132" y="35"/>
                  <a:pt x="132" y="35"/>
                </a:cubicBezTo>
                <a:cubicBezTo>
                  <a:pt x="132" y="35"/>
                  <a:pt x="133" y="32"/>
                  <a:pt x="134" y="30"/>
                </a:cubicBezTo>
                <a:cubicBezTo>
                  <a:pt x="134" y="28"/>
                  <a:pt x="133" y="21"/>
                  <a:pt x="133" y="21"/>
                </a:cubicBezTo>
                <a:cubicBezTo>
                  <a:pt x="133" y="21"/>
                  <a:pt x="133" y="17"/>
                  <a:pt x="132" y="14"/>
                </a:cubicBezTo>
                <a:cubicBezTo>
                  <a:pt x="131" y="12"/>
                  <a:pt x="127" y="9"/>
                  <a:pt x="127" y="9"/>
                </a:cubicBezTo>
                <a:cubicBezTo>
                  <a:pt x="127" y="9"/>
                  <a:pt x="126" y="8"/>
                  <a:pt x="123" y="5"/>
                </a:cubicBezTo>
                <a:cubicBezTo>
                  <a:pt x="120" y="2"/>
                  <a:pt x="116" y="4"/>
                  <a:pt x="116" y="4"/>
                </a:cubicBezTo>
                <a:cubicBezTo>
                  <a:pt x="116" y="4"/>
                  <a:pt x="113" y="2"/>
                  <a:pt x="111" y="1"/>
                </a:cubicBezTo>
                <a:cubicBezTo>
                  <a:pt x="109" y="0"/>
                  <a:pt x="107" y="1"/>
                  <a:pt x="107" y="1"/>
                </a:cubicBezTo>
                <a:cubicBezTo>
                  <a:pt x="107" y="1"/>
                  <a:pt x="103" y="0"/>
                  <a:pt x="100" y="0"/>
                </a:cubicBezTo>
                <a:cubicBezTo>
                  <a:pt x="98" y="0"/>
                  <a:pt x="94" y="3"/>
                  <a:pt x="94" y="3"/>
                </a:cubicBezTo>
                <a:cubicBezTo>
                  <a:pt x="94" y="3"/>
                  <a:pt x="92" y="4"/>
                  <a:pt x="85" y="9"/>
                </a:cubicBezTo>
                <a:cubicBezTo>
                  <a:pt x="77" y="13"/>
                  <a:pt x="75" y="20"/>
                  <a:pt x="75" y="22"/>
                </a:cubicBezTo>
                <a:cubicBezTo>
                  <a:pt x="75" y="24"/>
                  <a:pt x="77" y="28"/>
                  <a:pt x="76" y="29"/>
                </a:cubicBezTo>
                <a:cubicBezTo>
                  <a:pt x="75" y="30"/>
                  <a:pt x="74" y="34"/>
                  <a:pt x="75" y="37"/>
                </a:cubicBezTo>
                <a:cubicBezTo>
                  <a:pt x="75" y="40"/>
                  <a:pt x="75" y="40"/>
                  <a:pt x="75" y="41"/>
                </a:cubicBezTo>
                <a:cubicBezTo>
                  <a:pt x="74" y="43"/>
                  <a:pt x="74" y="45"/>
                  <a:pt x="74" y="45"/>
                </a:cubicBezTo>
                <a:cubicBezTo>
                  <a:pt x="74" y="45"/>
                  <a:pt x="72" y="46"/>
                  <a:pt x="70" y="47"/>
                </a:cubicBezTo>
                <a:cubicBezTo>
                  <a:pt x="68" y="48"/>
                  <a:pt x="68" y="51"/>
                  <a:pt x="68" y="51"/>
                </a:cubicBezTo>
                <a:cubicBezTo>
                  <a:pt x="68" y="51"/>
                  <a:pt x="67" y="52"/>
                  <a:pt x="65" y="53"/>
                </a:cubicBezTo>
                <a:cubicBezTo>
                  <a:pt x="64" y="53"/>
                  <a:pt x="63" y="55"/>
                  <a:pt x="62" y="56"/>
                </a:cubicBezTo>
                <a:cubicBezTo>
                  <a:pt x="62" y="56"/>
                  <a:pt x="62" y="58"/>
                  <a:pt x="63" y="59"/>
                </a:cubicBezTo>
                <a:cubicBezTo>
                  <a:pt x="64" y="60"/>
                  <a:pt x="65" y="63"/>
                  <a:pt x="66" y="67"/>
                </a:cubicBezTo>
                <a:cubicBezTo>
                  <a:pt x="67" y="70"/>
                  <a:pt x="70" y="76"/>
                  <a:pt x="70" y="78"/>
                </a:cubicBezTo>
                <a:cubicBezTo>
                  <a:pt x="71" y="83"/>
                  <a:pt x="68" y="83"/>
                  <a:pt x="68" y="83"/>
                </a:cubicBezTo>
                <a:cubicBezTo>
                  <a:pt x="67" y="82"/>
                  <a:pt x="67" y="82"/>
                  <a:pt x="67" y="82"/>
                </a:cubicBezTo>
                <a:cubicBezTo>
                  <a:pt x="67" y="82"/>
                  <a:pt x="66" y="83"/>
                  <a:pt x="65" y="84"/>
                </a:cubicBezTo>
                <a:cubicBezTo>
                  <a:pt x="63" y="85"/>
                  <a:pt x="59" y="88"/>
                  <a:pt x="59" y="88"/>
                </a:cubicBezTo>
                <a:cubicBezTo>
                  <a:pt x="59" y="88"/>
                  <a:pt x="53" y="89"/>
                  <a:pt x="48" y="90"/>
                </a:cubicBezTo>
                <a:cubicBezTo>
                  <a:pt x="43" y="90"/>
                  <a:pt x="33" y="93"/>
                  <a:pt x="33" y="93"/>
                </a:cubicBezTo>
                <a:cubicBezTo>
                  <a:pt x="29" y="96"/>
                  <a:pt x="27" y="105"/>
                  <a:pt x="27" y="105"/>
                </a:cubicBezTo>
                <a:cubicBezTo>
                  <a:pt x="27" y="105"/>
                  <a:pt x="26" y="107"/>
                  <a:pt x="25" y="108"/>
                </a:cubicBezTo>
                <a:cubicBezTo>
                  <a:pt x="24" y="109"/>
                  <a:pt x="25" y="120"/>
                  <a:pt x="25" y="120"/>
                </a:cubicBezTo>
                <a:cubicBezTo>
                  <a:pt x="25" y="120"/>
                  <a:pt x="24" y="119"/>
                  <a:pt x="21" y="120"/>
                </a:cubicBezTo>
                <a:cubicBezTo>
                  <a:pt x="18" y="121"/>
                  <a:pt x="18" y="124"/>
                  <a:pt x="18" y="124"/>
                </a:cubicBezTo>
                <a:cubicBezTo>
                  <a:pt x="18" y="124"/>
                  <a:pt x="17" y="126"/>
                  <a:pt x="12" y="128"/>
                </a:cubicBezTo>
                <a:cubicBezTo>
                  <a:pt x="8" y="129"/>
                  <a:pt x="2" y="137"/>
                  <a:pt x="1" y="140"/>
                </a:cubicBezTo>
                <a:cubicBezTo>
                  <a:pt x="0" y="143"/>
                  <a:pt x="1" y="154"/>
                  <a:pt x="4" y="158"/>
                </a:cubicBezTo>
                <a:cubicBezTo>
                  <a:pt x="7" y="163"/>
                  <a:pt x="13" y="165"/>
                  <a:pt x="19" y="169"/>
                </a:cubicBezTo>
                <a:cubicBezTo>
                  <a:pt x="25" y="173"/>
                  <a:pt x="38" y="162"/>
                  <a:pt x="38" y="162"/>
                </a:cubicBezTo>
                <a:cubicBezTo>
                  <a:pt x="38" y="162"/>
                  <a:pt x="48" y="189"/>
                  <a:pt x="48" y="192"/>
                </a:cubicBezTo>
                <a:cubicBezTo>
                  <a:pt x="49" y="194"/>
                  <a:pt x="51" y="218"/>
                  <a:pt x="51" y="221"/>
                </a:cubicBezTo>
                <a:cubicBezTo>
                  <a:pt x="51" y="224"/>
                  <a:pt x="49" y="231"/>
                  <a:pt x="48" y="238"/>
                </a:cubicBezTo>
                <a:cubicBezTo>
                  <a:pt x="47" y="245"/>
                  <a:pt x="43" y="261"/>
                  <a:pt x="42" y="275"/>
                </a:cubicBezTo>
                <a:cubicBezTo>
                  <a:pt x="40" y="288"/>
                  <a:pt x="39" y="311"/>
                  <a:pt x="39" y="314"/>
                </a:cubicBezTo>
                <a:cubicBezTo>
                  <a:pt x="39" y="317"/>
                  <a:pt x="44" y="318"/>
                  <a:pt x="44" y="318"/>
                </a:cubicBezTo>
                <a:cubicBezTo>
                  <a:pt x="44" y="318"/>
                  <a:pt x="43" y="323"/>
                  <a:pt x="44" y="332"/>
                </a:cubicBezTo>
                <a:cubicBezTo>
                  <a:pt x="44" y="341"/>
                  <a:pt x="44" y="384"/>
                  <a:pt x="44" y="393"/>
                </a:cubicBezTo>
                <a:cubicBezTo>
                  <a:pt x="45" y="401"/>
                  <a:pt x="45" y="434"/>
                  <a:pt x="43" y="460"/>
                </a:cubicBezTo>
                <a:cubicBezTo>
                  <a:pt x="41" y="487"/>
                  <a:pt x="41" y="532"/>
                  <a:pt x="41" y="535"/>
                </a:cubicBezTo>
                <a:cubicBezTo>
                  <a:pt x="41" y="537"/>
                  <a:pt x="42" y="549"/>
                  <a:pt x="42" y="549"/>
                </a:cubicBezTo>
                <a:cubicBezTo>
                  <a:pt x="44" y="565"/>
                  <a:pt x="44" y="565"/>
                  <a:pt x="44" y="565"/>
                </a:cubicBezTo>
                <a:cubicBezTo>
                  <a:pt x="44" y="565"/>
                  <a:pt x="45" y="570"/>
                  <a:pt x="45" y="577"/>
                </a:cubicBezTo>
                <a:cubicBezTo>
                  <a:pt x="46" y="581"/>
                  <a:pt x="48" y="580"/>
                  <a:pt x="48" y="580"/>
                </a:cubicBezTo>
                <a:cubicBezTo>
                  <a:pt x="48" y="580"/>
                  <a:pt x="48" y="589"/>
                  <a:pt x="48" y="592"/>
                </a:cubicBezTo>
                <a:cubicBezTo>
                  <a:pt x="48" y="594"/>
                  <a:pt x="52" y="597"/>
                  <a:pt x="52" y="597"/>
                </a:cubicBezTo>
                <a:cubicBezTo>
                  <a:pt x="54" y="597"/>
                  <a:pt x="54" y="597"/>
                  <a:pt x="54" y="597"/>
                </a:cubicBezTo>
                <a:cubicBezTo>
                  <a:pt x="54" y="598"/>
                  <a:pt x="54" y="598"/>
                  <a:pt x="54" y="598"/>
                </a:cubicBezTo>
                <a:cubicBezTo>
                  <a:pt x="54" y="598"/>
                  <a:pt x="54" y="601"/>
                  <a:pt x="58" y="606"/>
                </a:cubicBezTo>
                <a:cubicBezTo>
                  <a:pt x="61" y="610"/>
                  <a:pt x="76" y="615"/>
                  <a:pt x="87" y="614"/>
                </a:cubicBezTo>
                <a:cubicBezTo>
                  <a:pt x="98" y="614"/>
                  <a:pt x="102" y="611"/>
                  <a:pt x="102" y="609"/>
                </a:cubicBezTo>
                <a:cubicBezTo>
                  <a:pt x="102" y="607"/>
                  <a:pt x="101" y="603"/>
                  <a:pt x="97" y="600"/>
                </a:cubicBezTo>
                <a:cubicBezTo>
                  <a:pt x="94" y="597"/>
                  <a:pt x="92" y="590"/>
                  <a:pt x="89" y="584"/>
                </a:cubicBezTo>
                <a:cubicBezTo>
                  <a:pt x="87" y="579"/>
                  <a:pt x="86" y="573"/>
                  <a:pt x="86" y="573"/>
                </a:cubicBezTo>
                <a:cubicBezTo>
                  <a:pt x="87" y="571"/>
                  <a:pt x="87" y="571"/>
                  <a:pt x="87" y="571"/>
                </a:cubicBezTo>
                <a:cubicBezTo>
                  <a:pt x="87" y="571"/>
                  <a:pt x="89" y="569"/>
                  <a:pt x="87" y="564"/>
                </a:cubicBezTo>
                <a:cubicBezTo>
                  <a:pt x="85" y="559"/>
                  <a:pt x="89" y="550"/>
                  <a:pt x="87" y="546"/>
                </a:cubicBezTo>
                <a:cubicBezTo>
                  <a:pt x="86" y="542"/>
                  <a:pt x="78" y="534"/>
                  <a:pt x="83" y="533"/>
                </a:cubicBezTo>
                <a:cubicBezTo>
                  <a:pt x="88" y="532"/>
                  <a:pt x="88" y="527"/>
                  <a:pt x="88" y="524"/>
                </a:cubicBezTo>
                <a:cubicBezTo>
                  <a:pt x="88" y="520"/>
                  <a:pt x="90" y="490"/>
                  <a:pt x="89" y="482"/>
                </a:cubicBezTo>
                <a:cubicBezTo>
                  <a:pt x="88" y="474"/>
                  <a:pt x="88" y="465"/>
                  <a:pt x="90" y="461"/>
                </a:cubicBezTo>
                <a:cubicBezTo>
                  <a:pt x="91" y="457"/>
                  <a:pt x="91" y="446"/>
                  <a:pt x="91" y="441"/>
                </a:cubicBezTo>
                <a:cubicBezTo>
                  <a:pt x="91" y="437"/>
                  <a:pt x="93" y="426"/>
                  <a:pt x="94" y="424"/>
                </a:cubicBezTo>
                <a:cubicBezTo>
                  <a:pt x="95" y="421"/>
                  <a:pt x="97" y="409"/>
                  <a:pt x="100" y="401"/>
                </a:cubicBezTo>
                <a:cubicBezTo>
                  <a:pt x="103" y="392"/>
                  <a:pt x="103" y="382"/>
                  <a:pt x="103" y="382"/>
                </a:cubicBezTo>
                <a:cubicBezTo>
                  <a:pt x="103" y="382"/>
                  <a:pt x="103" y="386"/>
                  <a:pt x="104" y="389"/>
                </a:cubicBezTo>
                <a:cubicBezTo>
                  <a:pt x="104" y="392"/>
                  <a:pt x="106" y="398"/>
                  <a:pt x="106" y="398"/>
                </a:cubicBezTo>
                <a:cubicBezTo>
                  <a:pt x="106" y="398"/>
                  <a:pt x="105" y="405"/>
                  <a:pt x="105" y="409"/>
                </a:cubicBezTo>
                <a:cubicBezTo>
                  <a:pt x="106" y="412"/>
                  <a:pt x="104" y="420"/>
                  <a:pt x="103" y="426"/>
                </a:cubicBezTo>
                <a:cubicBezTo>
                  <a:pt x="101" y="431"/>
                  <a:pt x="99" y="446"/>
                  <a:pt x="100" y="449"/>
                </a:cubicBezTo>
                <a:cubicBezTo>
                  <a:pt x="100" y="453"/>
                  <a:pt x="100" y="467"/>
                  <a:pt x="100" y="481"/>
                </a:cubicBezTo>
                <a:cubicBezTo>
                  <a:pt x="101" y="496"/>
                  <a:pt x="99" y="511"/>
                  <a:pt x="98" y="512"/>
                </a:cubicBezTo>
                <a:cubicBezTo>
                  <a:pt x="98" y="513"/>
                  <a:pt x="97" y="515"/>
                  <a:pt x="97" y="521"/>
                </a:cubicBezTo>
                <a:cubicBezTo>
                  <a:pt x="98" y="527"/>
                  <a:pt x="98" y="537"/>
                  <a:pt x="98" y="537"/>
                </a:cubicBezTo>
                <a:cubicBezTo>
                  <a:pt x="98" y="537"/>
                  <a:pt x="97" y="537"/>
                  <a:pt x="95" y="542"/>
                </a:cubicBezTo>
                <a:cubicBezTo>
                  <a:pt x="92" y="547"/>
                  <a:pt x="93" y="555"/>
                  <a:pt x="93" y="557"/>
                </a:cubicBezTo>
                <a:cubicBezTo>
                  <a:pt x="93" y="559"/>
                  <a:pt x="94" y="560"/>
                  <a:pt x="94" y="560"/>
                </a:cubicBezTo>
                <a:cubicBezTo>
                  <a:pt x="94" y="560"/>
                  <a:pt x="94" y="564"/>
                  <a:pt x="94" y="568"/>
                </a:cubicBezTo>
                <a:cubicBezTo>
                  <a:pt x="93" y="571"/>
                  <a:pt x="94" y="573"/>
                  <a:pt x="98" y="575"/>
                </a:cubicBezTo>
                <a:cubicBezTo>
                  <a:pt x="102" y="576"/>
                  <a:pt x="110" y="577"/>
                  <a:pt x="110" y="577"/>
                </a:cubicBezTo>
                <a:cubicBezTo>
                  <a:pt x="116" y="575"/>
                  <a:pt x="116" y="575"/>
                  <a:pt x="116" y="575"/>
                </a:cubicBezTo>
                <a:cubicBezTo>
                  <a:pt x="116" y="575"/>
                  <a:pt x="120" y="582"/>
                  <a:pt x="129" y="586"/>
                </a:cubicBezTo>
                <a:cubicBezTo>
                  <a:pt x="138" y="590"/>
                  <a:pt x="148" y="592"/>
                  <a:pt x="157" y="590"/>
                </a:cubicBezTo>
                <a:cubicBezTo>
                  <a:pt x="166" y="588"/>
                  <a:pt x="168" y="586"/>
                  <a:pt x="168" y="585"/>
                </a:cubicBezTo>
                <a:cubicBezTo>
                  <a:pt x="168" y="584"/>
                  <a:pt x="168" y="580"/>
                  <a:pt x="165" y="577"/>
                </a:cubicBezTo>
                <a:cubicBezTo>
                  <a:pt x="162" y="574"/>
                  <a:pt x="150" y="571"/>
                  <a:pt x="145" y="565"/>
                </a:cubicBezTo>
                <a:cubicBezTo>
                  <a:pt x="140" y="559"/>
                  <a:pt x="138" y="552"/>
                  <a:pt x="138" y="552"/>
                </a:cubicBezTo>
                <a:cubicBezTo>
                  <a:pt x="138" y="552"/>
                  <a:pt x="139" y="550"/>
                  <a:pt x="140" y="548"/>
                </a:cubicBezTo>
                <a:cubicBezTo>
                  <a:pt x="140" y="545"/>
                  <a:pt x="140" y="540"/>
                  <a:pt x="138" y="536"/>
                </a:cubicBezTo>
                <a:cubicBezTo>
                  <a:pt x="136" y="531"/>
                  <a:pt x="139" y="521"/>
                  <a:pt x="139" y="519"/>
                </a:cubicBezTo>
                <a:cubicBezTo>
                  <a:pt x="139" y="517"/>
                  <a:pt x="140" y="473"/>
                  <a:pt x="141" y="470"/>
                </a:cubicBezTo>
                <a:cubicBezTo>
                  <a:pt x="142" y="466"/>
                  <a:pt x="144" y="450"/>
                  <a:pt x="146" y="443"/>
                </a:cubicBezTo>
                <a:cubicBezTo>
                  <a:pt x="147" y="436"/>
                  <a:pt x="151" y="417"/>
                  <a:pt x="152" y="412"/>
                </a:cubicBezTo>
                <a:cubicBezTo>
                  <a:pt x="153" y="407"/>
                  <a:pt x="156" y="385"/>
                  <a:pt x="156" y="382"/>
                </a:cubicBezTo>
                <a:cubicBezTo>
                  <a:pt x="156" y="379"/>
                  <a:pt x="158" y="360"/>
                  <a:pt x="160" y="352"/>
                </a:cubicBezTo>
                <a:cubicBezTo>
                  <a:pt x="161" y="343"/>
                  <a:pt x="161" y="323"/>
                  <a:pt x="161" y="323"/>
                </a:cubicBezTo>
                <a:cubicBezTo>
                  <a:pt x="161" y="323"/>
                  <a:pt x="162" y="322"/>
                  <a:pt x="162" y="321"/>
                </a:cubicBezTo>
                <a:cubicBezTo>
                  <a:pt x="163" y="320"/>
                  <a:pt x="163" y="301"/>
                  <a:pt x="163" y="292"/>
                </a:cubicBezTo>
                <a:cubicBezTo>
                  <a:pt x="162" y="283"/>
                  <a:pt x="160" y="264"/>
                  <a:pt x="160" y="263"/>
                </a:cubicBezTo>
                <a:cubicBezTo>
                  <a:pt x="160" y="263"/>
                  <a:pt x="162" y="256"/>
                  <a:pt x="162" y="250"/>
                </a:cubicBezTo>
                <a:cubicBezTo>
                  <a:pt x="163" y="245"/>
                  <a:pt x="165" y="227"/>
                  <a:pt x="165" y="227"/>
                </a:cubicBezTo>
                <a:cubicBezTo>
                  <a:pt x="165" y="227"/>
                  <a:pt x="166" y="234"/>
                  <a:pt x="168" y="239"/>
                </a:cubicBezTo>
                <a:cubicBezTo>
                  <a:pt x="171" y="243"/>
                  <a:pt x="176" y="253"/>
                  <a:pt x="176" y="253"/>
                </a:cubicBezTo>
                <a:cubicBezTo>
                  <a:pt x="176" y="253"/>
                  <a:pt x="177" y="259"/>
                  <a:pt x="178" y="261"/>
                </a:cubicBezTo>
                <a:cubicBezTo>
                  <a:pt x="178" y="264"/>
                  <a:pt x="184" y="276"/>
                  <a:pt x="185" y="280"/>
                </a:cubicBezTo>
                <a:cubicBezTo>
                  <a:pt x="186" y="284"/>
                  <a:pt x="190" y="294"/>
                  <a:pt x="191" y="297"/>
                </a:cubicBezTo>
                <a:cubicBezTo>
                  <a:pt x="191" y="298"/>
                  <a:pt x="195" y="296"/>
                  <a:pt x="195" y="296"/>
                </a:cubicBezTo>
                <a:cubicBezTo>
                  <a:pt x="196" y="296"/>
                  <a:pt x="196" y="296"/>
                  <a:pt x="196" y="296"/>
                </a:cubicBezTo>
                <a:cubicBezTo>
                  <a:pt x="196" y="297"/>
                  <a:pt x="196" y="297"/>
                  <a:pt x="196" y="298"/>
                </a:cubicBezTo>
                <a:cubicBezTo>
                  <a:pt x="197" y="300"/>
                  <a:pt x="198" y="301"/>
                  <a:pt x="198" y="301"/>
                </a:cubicBezTo>
                <a:cubicBezTo>
                  <a:pt x="201" y="305"/>
                  <a:pt x="201" y="305"/>
                  <a:pt x="201" y="305"/>
                </a:cubicBezTo>
                <a:cubicBezTo>
                  <a:pt x="201" y="305"/>
                  <a:pt x="201" y="309"/>
                  <a:pt x="201" y="310"/>
                </a:cubicBezTo>
                <a:cubicBezTo>
                  <a:pt x="201" y="311"/>
                  <a:pt x="202" y="315"/>
                  <a:pt x="203" y="316"/>
                </a:cubicBezTo>
                <a:cubicBezTo>
                  <a:pt x="203" y="317"/>
                  <a:pt x="205" y="317"/>
                  <a:pt x="205" y="317"/>
                </a:cubicBezTo>
                <a:cubicBezTo>
                  <a:pt x="206" y="318"/>
                  <a:pt x="206" y="318"/>
                  <a:pt x="206" y="318"/>
                </a:cubicBezTo>
                <a:cubicBezTo>
                  <a:pt x="206" y="318"/>
                  <a:pt x="203" y="319"/>
                  <a:pt x="203" y="319"/>
                </a:cubicBezTo>
                <a:cubicBezTo>
                  <a:pt x="203" y="320"/>
                  <a:pt x="203" y="321"/>
                  <a:pt x="204" y="321"/>
                </a:cubicBezTo>
                <a:cubicBezTo>
                  <a:pt x="206" y="322"/>
                  <a:pt x="210" y="322"/>
                  <a:pt x="211" y="322"/>
                </a:cubicBezTo>
                <a:cubicBezTo>
                  <a:pt x="212" y="322"/>
                  <a:pt x="216" y="319"/>
                  <a:pt x="218" y="318"/>
                </a:cubicBezTo>
                <a:cubicBezTo>
                  <a:pt x="220" y="317"/>
                  <a:pt x="221" y="316"/>
                  <a:pt x="221" y="315"/>
                </a:cubicBezTo>
                <a:cubicBezTo>
                  <a:pt x="220" y="313"/>
                  <a:pt x="221" y="307"/>
                  <a:pt x="221" y="307"/>
                </a:cubicBezTo>
                <a:cubicBezTo>
                  <a:pt x="221" y="307"/>
                  <a:pt x="222" y="306"/>
                  <a:pt x="222" y="304"/>
                </a:cubicBezTo>
                <a:cubicBezTo>
                  <a:pt x="223" y="303"/>
                  <a:pt x="222" y="301"/>
                  <a:pt x="220" y="299"/>
                </a:cubicBezTo>
                <a:close/>
              </a:path>
            </a:pathLst>
          </a:custGeom>
          <a:solidFill>
            <a:srgbClr val="30538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" name="Freeform 26"/>
          <p:cNvSpPr>
            <a:spLocks noEditPoints="1"/>
          </p:cNvSpPr>
          <p:nvPr userDrawn="1"/>
        </p:nvSpPr>
        <p:spPr bwMode="auto">
          <a:xfrm>
            <a:off x="4086225" y="4360863"/>
            <a:ext cx="441325" cy="1204912"/>
          </a:xfrm>
          <a:custGeom>
            <a:avLst/>
            <a:gdLst>
              <a:gd name="T0" fmla="*/ 2147483646 w 247"/>
              <a:gd name="T1" fmla="*/ 2147483646 h 672"/>
              <a:gd name="T2" fmla="*/ 2147483646 w 247"/>
              <a:gd name="T3" fmla="*/ 2147483646 h 672"/>
              <a:gd name="T4" fmla="*/ 2147483646 w 247"/>
              <a:gd name="T5" fmla="*/ 2147483646 h 672"/>
              <a:gd name="T6" fmla="*/ 2147483646 w 247"/>
              <a:gd name="T7" fmla="*/ 2147483646 h 672"/>
              <a:gd name="T8" fmla="*/ 2147483646 w 247"/>
              <a:gd name="T9" fmla="*/ 2147483646 h 672"/>
              <a:gd name="T10" fmla="*/ 2147483646 w 247"/>
              <a:gd name="T11" fmla="*/ 2147483646 h 672"/>
              <a:gd name="T12" fmla="*/ 2147483646 w 247"/>
              <a:gd name="T13" fmla="*/ 2147483646 h 672"/>
              <a:gd name="T14" fmla="*/ 2147483646 w 247"/>
              <a:gd name="T15" fmla="*/ 2147483646 h 672"/>
              <a:gd name="T16" fmla="*/ 2147483646 w 247"/>
              <a:gd name="T17" fmla="*/ 2147483646 h 672"/>
              <a:gd name="T18" fmla="*/ 2147483646 w 247"/>
              <a:gd name="T19" fmla="*/ 2147483646 h 672"/>
              <a:gd name="T20" fmla="*/ 2147483646 w 247"/>
              <a:gd name="T21" fmla="*/ 2147483646 h 672"/>
              <a:gd name="T22" fmla="*/ 2147483646 w 247"/>
              <a:gd name="T23" fmla="*/ 2147483646 h 672"/>
              <a:gd name="T24" fmla="*/ 2147483646 w 247"/>
              <a:gd name="T25" fmla="*/ 2147483646 h 672"/>
              <a:gd name="T26" fmla="*/ 2147483646 w 247"/>
              <a:gd name="T27" fmla="*/ 2147483646 h 672"/>
              <a:gd name="T28" fmla="*/ 2147483646 w 247"/>
              <a:gd name="T29" fmla="*/ 2147483646 h 672"/>
              <a:gd name="T30" fmla="*/ 2147483646 w 247"/>
              <a:gd name="T31" fmla="*/ 2147483646 h 672"/>
              <a:gd name="T32" fmla="*/ 2147483646 w 247"/>
              <a:gd name="T33" fmla="*/ 2147483646 h 672"/>
              <a:gd name="T34" fmla="*/ 2147483646 w 247"/>
              <a:gd name="T35" fmla="*/ 2147483646 h 672"/>
              <a:gd name="T36" fmla="*/ 2147483646 w 247"/>
              <a:gd name="T37" fmla="*/ 2147483646 h 672"/>
              <a:gd name="T38" fmla="*/ 2147483646 w 247"/>
              <a:gd name="T39" fmla="*/ 2147483646 h 672"/>
              <a:gd name="T40" fmla="*/ 2147483646 w 247"/>
              <a:gd name="T41" fmla="*/ 2147483646 h 672"/>
              <a:gd name="T42" fmla="*/ 2147483646 w 247"/>
              <a:gd name="T43" fmla="*/ 2147483646 h 672"/>
              <a:gd name="T44" fmla="*/ 2147483646 w 247"/>
              <a:gd name="T45" fmla="*/ 2147483646 h 672"/>
              <a:gd name="T46" fmla="*/ 2147483646 w 247"/>
              <a:gd name="T47" fmla="*/ 2147483646 h 672"/>
              <a:gd name="T48" fmla="*/ 2147483646 w 247"/>
              <a:gd name="T49" fmla="*/ 2147483646 h 672"/>
              <a:gd name="T50" fmla="*/ 2147483646 w 247"/>
              <a:gd name="T51" fmla="*/ 2147483646 h 672"/>
              <a:gd name="T52" fmla="*/ 2147483646 w 247"/>
              <a:gd name="T53" fmla="*/ 2147483646 h 672"/>
              <a:gd name="T54" fmla="*/ 2147483646 w 247"/>
              <a:gd name="T55" fmla="*/ 2147483646 h 672"/>
              <a:gd name="T56" fmla="*/ 2147483646 w 247"/>
              <a:gd name="T57" fmla="*/ 2147483646 h 672"/>
              <a:gd name="T58" fmla="*/ 2147483646 w 247"/>
              <a:gd name="T59" fmla="*/ 2147483646 h 672"/>
              <a:gd name="T60" fmla="*/ 2147483646 w 247"/>
              <a:gd name="T61" fmla="*/ 2147483646 h 672"/>
              <a:gd name="T62" fmla="*/ 2147483646 w 247"/>
              <a:gd name="T63" fmla="*/ 2147483646 h 672"/>
              <a:gd name="T64" fmla="*/ 2147483646 w 247"/>
              <a:gd name="T65" fmla="*/ 2147483646 h 672"/>
              <a:gd name="T66" fmla="*/ 2147483646 w 247"/>
              <a:gd name="T67" fmla="*/ 2147483646 h 672"/>
              <a:gd name="T68" fmla="*/ 2147483646 w 247"/>
              <a:gd name="T69" fmla="*/ 2147483646 h 672"/>
              <a:gd name="T70" fmla="*/ 2147483646 w 247"/>
              <a:gd name="T71" fmla="*/ 2147483646 h 672"/>
              <a:gd name="T72" fmla="*/ 2147483646 w 247"/>
              <a:gd name="T73" fmla="*/ 2147483646 h 672"/>
              <a:gd name="T74" fmla="*/ 2147483646 w 247"/>
              <a:gd name="T75" fmla="*/ 2147483646 h 672"/>
              <a:gd name="T76" fmla="*/ 2147483646 w 247"/>
              <a:gd name="T77" fmla="*/ 2147483646 h 672"/>
              <a:gd name="T78" fmla="*/ 2147483646 w 247"/>
              <a:gd name="T79" fmla="*/ 2147483646 h 672"/>
              <a:gd name="T80" fmla="*/ 2147483646 w 247"/>
              <a:gd name="T81" fmla="*/ 2147483646 h 672"/>
              <a:gd name="T82" fmla="*/ 2147483646 w 247"/>
              <a:gd name="T83" fmla="*/ 2147483646 h 672"/>
              <a:gd name="T84" fmla="*/ 2147483646 w 247"/>
              <a:gd name="T85" fmla="*/ 2147483646 h 672"/>
              <a:gd name="T86" fmla="*/ 2147483646 w 247"/>
              <a:gd name="T87" fmla="*/ 2147483646 h 672"/>
              <a:gd name="T88" fmla="*/ 2147483646 w 247"/>
              <a:gd name="T89" fmla="*/ 2147483646 h 672"/>
              <a:gd name="T90" fmla="*/ 2147483646 w 247"/>
              <a:gd name="T91" fmla="*/ 2147483646 h 672"/>
              <a:gd name="T92" fmla="*/ 2147483646 w 247"/>
              <a:gd name="T93" fmla="*/ 2147483646 h 672"/>
              <a:gd name="T94" fmla="*/ 2147483646 w 247"/>
              <a:gd name="T95" fmla="*/ 2147483646 h 672"/>
              <a:gd name="T96" fmla="*/ 2147483646 w 247"/>
              <a:gd name="T97" fmla="*/ 2147483646 h 672"/>
              <a:gd name="T98" fmla="*/ 2147483646 w 247"/>
              <a:gd name="T99" fmla="*/ 2147483646 h 672"/>
              <a:gd name="T100" fmla="*/ 2147483646 w 247"/>
              <a:gd name="T101" fmla="*/ 2147483646 h 672"/>
              <a:gd name="T102" fmla="*/ 2147483646 w 247"/>
              <a:gd name="T103" fmla="*/ 2147483646 h 672"/>
              <a:gd name="T104" fmla="*/ 2147483646 w 247"/>
              <a:gd name="T105" fmla="*/ 2147483646 h 672"/>
              <a:gd name="T106" fmla="*/ 2147483646 w 247"/>
              <a:gd name="T107" fmla="*/ 2147483646 h 672"/>
              <a:gd name="T108" fmla="*/ 2147483646 w 247"/>
              <a:gd name="T109" fmla="*/ 2147483646 h 672"/>
              <a:gd name="T110" fmla="*/ 2147483646 w 247"/>
              <a:gd name="T111" fmla="*/ 2147483646 h 672"/>
              <a:gd name="T112" fmla="*/ 2147483646 w 247"/>
              <a:gd name="T113" fmla="*/ 2147483646 h 672"/>
              <a:gd name="T114" fmla="*/ 2147483646 w 247"/>
              <a:gd name="T115" fmla="*/ 2147483646 h 672"/>
              <a:gd name="T116" fmla="*/ 2147483646 w 247"/>
              <a:gd name="T117" fmla="*/ 2147483646 h 672"/>
              <a:gd name="T118" fmla="*/ 2147483646 w 247"/>
              <a:gd name="T119" fmla="*/ 2147483646 h 6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47" h="672">
                <a:moveTo>
                  <a:pt x="243" y="231"/>
                </a:moveTo>
                <a:cubicBezTo>
                  <a:pt x="243" y="229"/>
                  <a:pt x="242" y="218"/>
                  <a:pt x="240" y="209"/>
                </a:cubicBezTo>
                <a:cubicBezTo>
                  <a:pt x="239" y="200"/>
                  <a:pt x="233" y="171"/>
                  <a:pt x="232" y="167"/>
                </a:cubicBezTo>
                <a:cubicBezTo>
                  <a:pt x="231" y="163"/>
                  <a:pt x="226" y="146"/>
                  <a:pt x="224" y="138"/>
                </a:cubicBezTo>
                <a:cubicBezTo>
                  <a:pt x="221" y="131"/>
                  <a:pt x="220" y="120"/>
                  <a:pt x="220" y="120"/>
                </a:cubicBezTo>
                <a:cubicBezTo>
                  <a:pt x="220" y="119"/>
                  <a:pt x="219" y="116"/>
                  <a:pt x="213" y="115"/>
                </a:cubicBezTo>
                <a:cubicBezTo>
                  <a:pt x="208" y="113"/>
                  <a:pt x="197" y="109"/>
                  <a:pt x="187" y="105"/>
                </a:cubicBezTo>
                <a:cubicBezTo>
                  <a:pt x="176" y="101"/>
                  <a:pt x="169" y="100"/>
                  <a:pt x="169" y="100"/>
                </a:cubicBezTo>
                <a:cubicBezTo>
                  <a:pt x="169" y="100"/>
                  <a:pt x="166" y="98"/>
                  <a:pt x="164" y="96"/>
                </a:cubicBezTo>
                <a:cubicBezTo>
                  <a:pt x="161" y="94"/>
                  <a:pt x="159" y="92"/>
                  <a:pt x="158" y="90"/>
                </a:cubicBezTo>
                <a:cubicBezTo>
                  <a:pt x="158" y="88"/>
                  <a:pt x="157" y="88"/>
                  <a:pt x="156" y="87"/>
                </a:cubicBezTo>
                <a:cubicBezTo>
                  <a:pt x="155" y="86"/>
                  <a:pt x="155" y="84"/>
                  <a:pt x="155" y="84"/>
                </a:cubicBezTo>
                <a:cubicBezTo>
                  <a:pt x="155" y="83"/>
                  <a:pt x="154" y="83"/>
                  <a:pt x="154" y="83"/>
                </a:cubicBezTo>
                <a:cubicBezTo>
                  <a:pt x="153" y="75"/>
                  <a:pt x="153" y="75"/>
                  <a:pt x="153" y="75"/>
                </a:cubicBezTo>
                <a:cubicBezTo>
                  <a:pt x="153" y="75"/>
                  <a:pt x="154" y="73"/>
                  <a:pt x="154" y="72"/>
                </a:cubicBezTo>
                <a:cubicBezTo>
                  <a:pt x="155" y="70"/>
                  <a:pt x="156" y="65"/>
                  <a:pt x="156" y="65"/>
                </a:cubicBezTo>
                <a:cubicBezTo>
                  <a:pt x="156" y="65"/>
                  <a:pt x="158" y="65"/>
                  <a:pt x="159" y="62"/>
                </a:cubicBezTo>
                <a:cubicBezTo>
                  <a:pt x="160" y="60"/>
                  <a:pt x="160" y="55"/>
                  <a:pt x="162" y="50"/>
                </a:cubicBezTo>
                <a:cubicBezTo>
                  <a:pt x="163" y="48"/>
                  <a:pt x="162" y="47"/>
                  <a:pt x="162" y="46"/>
                </a:cubicBezTo>
                <a:cubicBezTo>
                  <a:pt x="163" y="46"/>
                  <a:pt x="164" y="45"/>
                  <a:pt x="164" y="44"/>
                </a:cubicBezTo>
                <a:cubicBezTo>
                  <a:pt x="165" y="42"/>
                  <a:pt x="165" y="36"/>
                  <a:pt x="165" y="36"/>
                </a:cubicBezTo>
                <a:cubicBezTo>
                  <a:pt x="165" y="36"/>
                  <a:pt x="166" y="31"/>
                  <a:pt x="166" y="28"/>
                </a:cubicBezTo>
                <a:cubicBezTo>
                  <a:pt x="166" y="26"/>
                  <a:pt x="164" y="24"/>
                  <a:pt x="164" y="24"/>
                </a:cubicBezTo>
                <a:cubicBezTo>
                  <a:pt x="164" y="24"/>
                  <a:pt x="165" y="21"/>
                  <a:pt x="165" y="19"/>
                </a:cubicBezTo>
                <a:cubicBezTo>
                  <a:pt x="165" y="16"/>
                  <a:pt x="161" y="11"/>
                  <a:pt x="161" y="11"/>
                </a:cubicBezTo>
                <a:cubicBezTo>
                  <a:pt x="161" y="11"/>
                  <a:pt x="161" y="10"/>
                  <a:pt x="159" y="7"/>
                </a:cubicBezTo>
                <a:cubicBezTo>
                  <a:pt x="157" y="4"/>
                  <a:pt x="149" y="4"/>
                  <a:pt x="149" y="4"/>
                </a:cubicBezTo>
                <a:cubicBezTo>
                  <a:pt x="149" y="4"/>
                  <a:pt x="148" y="3"/>
                  <a:pt x="144" y="2"/>
                </a:cubicBezTo>
                <a:cubicBezTo>
                  <a:pt x="141" y="0"/>
                  <a:pt x="138" y="2"/>
                  <a:pt x="138" y="2"/>
                </a:cubicBezTo>
                <a:cubicBezTo>
                  <a:pt x="138" y="2"/>
                  <a:pt x="137" y="2"/>
                  <a:pt x="135" y="1"/>
                </a:cubicBezTo>
                <a:cubicBezTo>
                  <a:pt x="133" y="0"/>
                  <a:pt x="120" y="2"/>
                  <a:pt x="115" y="4"/>
                </a:cubicBezTo>
                <a:cubicBezTo>
                  <a:pt x="111" y="5"/>
                  <a:pt x="109" y="11"/>
                  <a:pt x="109" y="11"/>
                </a:cubicBezTo>
                <a:cubicBezTo>
                  <a:pt x="109" y="11"/>
                  <a:pt x="105" y="13"/>
                  <a:pt x="103" y="15"/>
                </a:cubicBezTo>
                <a:cubicBezTo>
                  <a:pt x="102" y="17"/>
                  <a:pt x="101" y="21"/>
                  <a:pt x="101" y="21"/>
                </a:cubicBezTo>
                <a:cubicBezTo>
                  <a:pt x="101" y="21"/>
                  <a:pt x="100" y="22"/>
                  <a:pt x="98" y="25"/>
                </a:cubicBezTo>
                <a:cubicBezTo>
                  <a:pt x="97" y="28"/>
                  <a:pt x="97" y="34"/>
                  <a:pt x="97" y="35"/>
                </a:cubicBezTo>
                <a:cubicBezTo>
                  <a:pt x="97" y="36"/>
                  <a:pt x="97" y="38"/>
                  <a:pt x="97" y="39"/>
                </a:cubicBezTo>
                <a:cubicBezTo>
                  <a:pt x="96" y="40"/>
                  <a:pt x="98" y="42"/>
                  <a:pt x="98" y="42"/>
                </a:cubicBezTo>
                <a:cubicBezTo>
                  <a:pt x="97" y="43"/>
                  <a:pt x="100" y="45"/>
                  <a:pt x="100" y="45"/>
                </a:cubicBezTo>
                <a:cubicBezTo>
                  <a:pt x="100" y="45"/>
                  <a:pt x="100" y="45"/>
                  <a:pt x="99" y="46"/>
                </a:cubicBezTo>
                <a:cubicBezTo>
                  <a:pt x="98" y="48"/>
                  <a:pt x="98" y="49"/>
                  <a:pt x="98" y="52"/>
                </a:cubicBezTo>
                <a:cubicBezTo>
                  <a:pt x="99" y="55"/>
                  <a:pt x="100" y="59"/>
                  <a:pt x="100" y="62"/>
                </a:cubicBezTo>
                <a:cubicBezTo>
                  <a:pt x="100" y="65"/>
                  <a:pt x="103" y="65"/>
                  <a:pt x="103" y="65"/>
                </a:cubicBezTo>
                <a:cubicBezTo>
                  <a:pt x="103" y="65"/>
                  <a:pt x="104" y="67"/>
                  <a:pt x="104" y="70"/>
                </a:cubicBezTo>
                <a:cubicBezTo>
                  <a:pt x="105" y="73"/>
                  <a:pt x="107" y="76"/>
                  <a:pt x="107" y="76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6" y="88"/>
                  <a:pt x="105" y="89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92"/>
                  <a:pt x="100" y="92"/>
                  <a:pt x="96" y="93"/>
                </a:cubicBezTo>
                <a:cubicBezTo>
                  <a:pt x="93" y="94"/>
                  <a:pt x="82" y="97"/>
                  <a:pt x="80" y="98"/>
                </a:cubicBezTo>
                <a:cubicBezTo>
                  <a:pt x="78" y="99"/>
                  <a:pt x="74" y="99"/>
                  <a:pt x="69" y="100"/>
                </a:cubicBezTo>
                <a:cubicBezTo>
                  <a:pt x="65" y="100"/>
                  <a:pt x="49" y="102"/>
                  <a:pt x="47" y="103"/>
                </a:cubicBezTo>
                <a:cubicBezTo>
                  <a:pt x="45" y="103"/>
                  <a:pt x="43" y="105"/>
                  <a:pt x="42" y="108"/>
                </a:cubicBezTo>
                <a:cubicBezTo>
                  <a:pt x="41" y="111"/>
                  <a:pt x="41" y="118"/>
                  <a:pt x="41" y="118"/>
                </a:cubicBezTo>
                <a:cubicBezTo>
                  <a:pt x="41" y="118"/>
                  <a:pt x="38" y="119"/>
                  <a:pt x="37" y="123"/>
                </a:cubicBezTo>
                <a:cubicBezTo>
                  <a:pt x="36" y="127"/>
                  <a:pt x="38" y="130"/>
                  <a:pt x="38" y="130"/>
                </a:cubicBezTo>
                <a:cubicBezTo>
                  <a:pt x="38" y="130"/>
                  <a:pt x="36" y="134"/>
                  <a:pt x="31" y="139"/>
                </a:cubicBezTo>
                <a:cubicBezTo>
                  <a:pt x="28" y="144"/>
                  <a:pt x="28" y="148"/>
                  <a:pt x="28" y="149"/>
                </a:cubicBezTo>
                <a:cubicBezTo>
                  <a:pt x="28" y="150"/>
                  <a:pt x="25" y="152"/>
                  <a:pt x="25" y="155"/>
                </a:cubicBezTo>
                <a:cubicBezTo>
                  <a:pt x="25" y="157"/>
                  <a:pt x="22" y="158"/>
                  <a:pt x="16" y="170"/>
                </a:cubicBezTo>
                <a:cubicBezTo>
                  <a:pt x="10" y="182"/>
                  <a:pt x="7" y="199"/>
                  <a:pt x="7" y="200"/>
                </a:cubicBezTo>
                <a:cubicBezTo>
                  <a:pt x="6" y="200"/>
                  <a:pt x="2" y="203"/>
                  <a:pt x="2" y="207"/>
                </a:cubicBezTo>
                <a:cubicBezTo>
                  <a:pt x="3" y="211"/>
                  <a:pt x="0" y="215"/>
                  <a:pt x="1" y="221"/>
                </a:cubicBezTo>
                <a:cubicBezTo>
                  <a:pt x="1" y="227"/>
                  <a:pt x="3" y="231"/>
                  <a:pt x="3" y="231"/>
                </a:cubicBezTo>
                <a:cubicBezTo>
                  <a:pt x="3" y="231"/>
                  <a:pt x="5" y="237"/>
                  <a:pt x="6" y="240"/>
                </a:cubicBezTo>
                <a:cubicBezTo>
                  <a:pt x="6" y="242"/>
                  <a:pt x="8" y="249"/>
                  <a:pt x="11" y="252"/>
                </a:cubicBezTo>
                <a:cubicBezTo>
                  <a:pt x="13" y="255"/>
                  <a:pt x="18" y="261"/>
                  <a:pt x="19" y="262"/>
                </a:cubicBezTo>
                <a:cubicBezTo>
                  <a:pt x="20" y="263"/>
                  <a:pt x="20" y="271"/>
                  <a:pt x="22" y="272"/>
                </a:cubicBezTo>
                <a:cubicBezTo>
                  <a:pt x="24" y="274"/>
                  <a:pt x="28" y="280"/>
                  <a:pt x="30" y="283"/>
                </a:cubicBezTo>
                <a:cubicBezTo>
                  <a:pt x="32" y="284"/>
                  <a:pt x="33" y="285"/>
                  <a:pt x="34" y="285"/>
                </a:cubicBezTo>
                <a:cubicBezTo>
                  <a:pt x="35" y="288"/>
                  <a:pt x="35" y="288"/>
                  <a:pt x="35" y="288"/>
                </a:cubicBezTo>
                <a:cubicBezTo>
                  <a:pt x="35" y="288"/>
                  <a:pt x="36" y="289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7" y="290"/>
                  <a:pt x="37" y="290"/>
                  <a:pt x="37" y="290"/>
                </a:cubicBezTo>
                <a:cubicBezTo>
                  <a:pt x="39" y="294"/>
                  <a:pt x="39" y="294"/>
                  <a:pt x="39" y="294"/>
                </a:cubicBezTo>
                <a:cubicBezTo>
                  <a:pt x="39" y="294"/>
                  <a:pt x="40" y="295"/>
                  <a:pt x="41" y="296"/>
                </a:cubicBezTo>
                <a:cubicBezTo>
                  <a:pt x="41" y="296"/>
                  <a:pt x="43" y="298"/>
                  <a:pt x="45" y="299"/>
                </a:cubicBezTo>
                <a:cubicBezTo>
                  <a:pt x="47" y="299"/>
                  <a:pt x="49" y="301"/>
                  <a:pt x="49" y="302"/>
                </a:cubicBezTo>
                <a:cubicBezTo>
                  <a:pt x="50" y="304"/>
                  <a:pt x="55" y="308"/>
                  <a:pt x="55" y="308"/>
                </a:cubicBezTo>
                <a:cubicBezTo>
                  <a:pt x="56" y="316"/>
                  <a:pt x="56" y="316"/>
                  <a:pt x="56" y="316"/>
                </a:cubicBezTo>
                <a:cubicBezTo>
                  <a:pt x="56" y="316"/>
                  <a:pt x="56" y="318"/>
                  <a:pt x="55" y="327"/>
                </a:cubicBezTo>
                <a:cubicBezTo>
                  <a:pt x="54" y="335"/>
                  <a:pt x="58" y="350"/>
                  <a:pt x="58" y="350"/>
                </a:cubicBezTo>
                <a:cubicBezTo>
                  <a:pt x="58" y="350"/>
                  <a:pt x="58" y="357"/>
                  <a:pt x="59" y="363"/>
                </a:cubicBezTo>
                <a:cubicBezTo>
                  <a:pt x="60" y="369"/>
                  <a:pt x="65" y="394"/>
                  <a:pt x="67" y="405"/>
                </a:cubicBezTo>
                <a:cubicBezTo>
                  <a:pt x="68" y="415"/>
                  <a:pt x="77" y="493"/>
                  <a:pt x="77" y="493"/>
                </a:cubicBezTo>
                <a:cubicBezTo>
                  <a:pt x="77" y="493"/>
                  <a:pt x="82" y="534"/>
                  <a:pt x="86" y="558"/>
                </a:cubicBezTo>
                <a:cubicBezTo>
                  <a:pt x="90" y="581"/>
                  <a:pt x="96" y="596"/>
                  <a:pt x="98" y="598"/>
                </a:cubicBezTo>
                <a:cubicBezTo>
                  <a:pt x="99" y="600"/>
                  <a:pt x="102" y="610"/>
                  <a:pt x="102" y="612"/>
                </a:cubicBezTo>
                <a:cubicBezTo>
                  <a:pt x="103" y="614"/>
                  <a:pt x="104" y="616"/>
                  <a:pt x="104" y="616"/>
                </a:cubicBezTo>
                <a:cubicBezTo>
                  <a:pt x="104" y="616"/>
                  <a:pt x="101" y="623"/>
                  <a:pt x="100" y="625"/>
                </a:cubicBezTo>
                <a:cubicBezTo>
                  <a:pt x="98" y="626"/>
                  <a:pt x="90" y="628"/>
                  <a:pt x="91" y="642"/>
                </a:cubicBezTo>
                <a:cubicBezTo>
                  <a:pt x="92" y="655"/>
                  <a:pt x="98" y="661"/>
                  <a:pt x="100" y="661"/>
                </a:cubicBezTo>
                <a:cubicBezTo>
                  <a:pt x="102" y="661"/>
                  <a:pt x="108" y="663"/>
                  <a:pt x="114" y="662"/>
                </a:cubicBezTo>
                <a:cubicBezTo>
                  <a:pt x="120" y="661"/>
                  <a:pt x="123" y="659"/>
                  <a:pt x="128" y="650"/>
                </a:cubicBezTo>
                <a:cubicBezTo>
                  <a:pt x="132" y="640"/>
                  <a:pt x="132" y="634"/>
                  <a:pt x="132" y="634"/>
                </a:cubicBezTo>
                <a:cubicBezTo>
                  <a:pt x="133" y="634"/>
                  <a:pt x="133" y="634"/>
                  <a:pt x="133" y="634"/>
                </a:cubicBezTo>
                <a:cubicBezTo>
                  <a:pt x="137" y="623"/>
                  <a:pt x="137" y="623"/>
                  <a:pt x="137" y="623"/>
                </a:cubicBezTo>
                <a:cubicBezTo>
                  <a:pt x="137" y="622"/>
                  <a:pt x="136" y="613"/>
                  <a:pt x="136" y="613"/>
                </a:cubicBezTo>
                <a:cubicBezTo>
                  <a:pt x="136" y="613"/>
                  <a:pt x="136" y="611"/>
                  <a:pt x="137" y="609"/>
                </a:cubicBezTo>
                <a:cubicBezTo>
                  <a:pt x="138" y="606"/>
                  <a:pt x="141" y="600"/>
                  <a:pt x="141" y="594"/>
                </a:cubicBezTo>
                <a:cubicBezTo>
                  <a:pt x="141" y="587"/>
                  <a:pt x="134" y="567"/>
                  <a:pt x="134" y="563"/>
                </a:cubicBezTo>
                <a:cubicBezTo>
                  <a:pt x="133" y="558"/>
                  <a:pt x="137" y="559"/>
                  <a:pt x="136" y="551"/>
                </a:cubicBezTo>
                <a:cubicBezTo>
                  <a:pt x="135" y="542"/>
                  <a:pt x="137" y="520"/>
                  <a:pt x="136" y="509"/>
                </a:cubicBezTo>
                <a:cubicBezTo>
                  <a:pt x="135" y="498"/>
                  <a:pt x="132" y="492"/>
                  <a:pt x="132" y="490"/>
                </a:cubicBezTo>
                <a:cubicBezTo>
                  <a:pt x="132" y="488"/>
                  <a:pt x="136" y="485"/>
                  <a:pt x="136" y="476"/>
                </a:cubicBezTo>
                <a:cubicBezTo>
                  <a:pt x="136" y="467"/>
                  <a:pt x="133" y="448"/>
                  <a:pt x="133" y="448"/>
                </a:cubicBezTo>
                <a:cubicBezTo>
                  <a:pt x="135" y="433"/>
                  <a:pt x="135" y="433"/>
                  <a:pt x="135" y="433"/>
                </a:cubicBezTo>
                <a:cubicBezTo>
                  <a:pt x="136" y="424"/>
                  <a:pt x="134" y="419"/>
                  <a:pt x="134" y="418"/>
                </a:cubicBezTo>
                <a:cubicBezTo>
                  <a:pt x="135" y="415"/>
                  <a:pt x="138" y="405"/>
                  <a:pt x="137" y="402"/>
                </a:cubicBezTo>
                <a:cubicBezTo>
                  <a:pt x="137" y="400"/>
                  <a:pt x="138" y="389"/>
                  <a:pt x="138" y="389"/>
                </a:cubicBezTo>
                <a:cubicBezTo>
                  <a:pt x="138" y="389"/>
                  <a:pt x="140" y="399"/>
                  <a:pt x="142" y="404"/>
                </a:cubicBezTo>
                <a:cubicBezTo>
                  <a:pt x="144" y="409"/>
                  <a:pt x="144" y="415"/>
                  <a:pt x="144" y="415"/>
                </a:cubicBezTo>
                <a:cubicBezTo>
                  <a:pt x="144" y="415"/>
                  <a:pt x="148" y="438"/>
                  <a:pt x="150" y="455"/>
                </a:cubicBezTo>
                <a:cubicBezTo>
                  <a:pt x="152" y="472"/>
                  <a:pt x="160" y="482"/>
                  <a:pt x="160" y="482"/>
                </a:cubicBezTo>
                <a:cubicBezTo>
                  <a:pt x="160" y="482"/>
                  <a:pt x="160" y="488"/>
                  <a:pt x="161" y="496"/>
                </a:cubicBezTo>
                <a:cubicBezTo>
                  <a:pt x="161" y="505"/>
                  <a:pt x="163" y="521"/>
                  <a:pt x="164" y="524"/>
                </a:cubicBezTo>
                <a:cubicBezTo>
                  <a:pt x="165" y="527"/>
                  <a:pt x="165" y="550"/>
                  <a:pt x="166" y="569"/>
                </a:cubicBezTo>
                <a:cubicBezTo>
                  <a:pt x="167" y="588"/>
                  <a:pt x="171" y="601"/>
                  <a:pt x="171" y="601"/>
                </a:cubicBezTo>
                <a:cubicBezTo>
                  <a:pt x="171" y="601"/>
                  <a:pt x="169" y="603"/>
                  <a:pt x="168" y="609"/>
                </a:cubicBezTo>
                <a:cubicBezTo>
                  <a:pt x="168" y="615"/>
                  <a:pt x="172" y="622"/>
                  <a:pt x="172" y="622"/>
                </a:cubicBezTo>
                <a:cubicBezTo>
                  <a:pt x="172" y="622"/>
                  <a:pt x="171" y="624"/>
                  <a:pt x="171" y="629"/>
                </a:cubicBezTo>
                <a:cubicBezTo>
                  <a:pt x="171" y="634"/>
                  <a:pt x="180" y="642"/>
                  <a:pt x="180" y="642"/>
                </a:cubicBezTo>
                <a:cubicBezTo>
                  <a:pt x="183" y="641"/>
                  <a:pt x="183" y="641"/>
                  <a:pt x="183" y="641"/>
                </a:cubicBezTo>
                <a:cubicBezTo>
                  <a:pt x="183" y="641"/>
                  <a:pt x="184" y="643"/>
                  <a:pt x="185" y="645"/>
                </a:cubicBezTo>
                <a:cubicBezTo>
                  <a:pt x="187" y="652"/>
                  <a:pt x="199" y="664"/>
                  <a:pt x="204" y="667"/>
                </a:cubicBezTo>
                <a:cubicBezTo>
                  <a:pt x="209" y="671"/>
                  <a:pt x="216" y="672"/>
                  <a:pt x="222" y="670"/>
                </a:cubicBezTo>
                <a:cubicBezTo>
                  <a:pt x="227" y="667"/>
                  <a:pt x="231" y="666"/>
                  <a:pt x="229" y="656"/>
                </a:cubicBezTo>
                <a:cubicBezTo>
                  <a:pt x="228" y="646"/>
                  <a:pt x="219" y="639"/>
                  <a:pt x="217" y="636"/>
                </a:cubicBezTo>
                <a:cubicBezTo>
                  <a:pt x="216" y="634"/>
                  <a:pt x="210" y="623"/>
                  <a:pt x="210" y="623"/>
                </a:cubicBezTo>
                <a:cubicBezTo>
                  <a:pt x="210" y="623"/>
                  <a:pt x="209" y="615"/>
                  <a:pt x="208" y="614"/>
                </a:cubicBezTo>
                <a:cubicBezTo>
                  <a:pt x="208" y="612"/>
                  <a:pt x="209" y="609"/>
                  <a:pt x="209" y="606"/>
                </a:cubicBezTo>
                <a:cubicBezTo>
                  <a:pt x="208" y="603"/>
                  <a:pt x="204" y="599"/>
                  <a:pt x="204" y="599"/>
                </a:cubicBezTo>
                <a:cubicBezTo>
                  <a:pt x="204" y="599"/>
                  <a:pt x="205" y="592"/>
                  <a:pt x="206" y="584"/>
                </a:cubicBezTo>
                <a:cubicBezTo>
                  <a:pt x="207" y="576"/>
                  <a:pt x="210" y="557"/>
                  <a:pt x="209" y="548"/>
                </a:cubicBezTo>
                <a:cubicBezTo>
                  <a:pt x="209" y="538"/>
                  <a:pt x="211" y="532"/>
                  <a:pt x="211" y="515"/>
                </a:cubicBezTo>
                <a:cubicBezTo>
                  <a:pt x="211" y="497"/>
                  <a:pt x="204" y="472"/>
                  <a:pt x="204" y="469"/>
                </a:cubicBezTo>
                <a:cubicBezTo>
                  <a:pt x="203" y="466"/>
                  <a:pt x="204" y="463"/>
                  <a:pt x="204" y="458"/>
                </a:cubicBezTo>
                <a:cubicBezTo>
                  <a:pt x="205" y="453"/>
                  <a:pt x="204" y="446"/>
                  <a:pt x="204" y="444"/>
                </a:cubicBezTo>
                <a:cubicBezTo>
                  <a:pt x="204" y="442"/>
                  <a:pt x="205" y="435"/>
                  <a:pt x="204" y="433"/>
                </a:cubicBezTo>
                <a:cubicBezTo>
                  <a:pt x="204" y="431"/>
                  <a:pt x="204" y="423"/>
                  <a:pt x="204" y="420"/>
                </a:cubicBezTo>
                <a:cubicBezTo>
                  <a:pt x="204" y="418"/>
                  <a:pt x="203" y="407"/>
                  <a:pt x="203" y="405"/>
                </a:cubicBezTo>
                <a:cubicBezTo>
                  <a:pt x="202" y="402"/>
                  <a:pt x="202" y="396"/>
                  <a:pt x="202" y="394"/>
                </a:cubicBezTo>
                <a:cubicBezTo>
                  <a:pt x="202" y="392"/>
                  <a:pt x="203" y="386"/>
                  <a:pt x="202" y="384"/>
                </a:cubicBezTo>
                <a:cubicBezTo>
                  <a:pt x="202" y="381"/>
                  <a:pt x="202" y="376"/>
                  <a:pt x="202" y="376"/>
                </a:cubicBezTo>
                <a:cubicBezTo>
                  <a:pt x="202" y="376"/>
                  <a:pt x="205" y="374"/>
                  <a:pt x="206" y="370"/>
                </a:cubicBezTo>
                <a:cubicBezTo>
                  <a:pt x="206" y="366"/>
                  <a:pt x="206" y="357"/>
                  <a:pt x="206" y="331"/>
                </a:cubicBezTo>
                <a:cubicBezTo>
                  <a:pt x="206" y="304"/>
                  <a:pt x="202" y="286"/>
                  <a:pt x="202" y="286"/>
                </a:cubicBezTo>
                <a:cubicBezTo>
                  <a:pt x="202" y="286"/>
                  <a:pt x="205" y="283"/>
                  <a:pt x="212" y="278"/>
                </a:cubicBezTo>
                <a:cubicBezTo>
                  <a:pt x="218" y="274"/>
                  <a:pt x="224" y="264"/>
                  <a:pt x="225" y="264"/>
                </a:cubicBezTo>
                <a:cubicBezTo>
                  <a:pt x="225" y="263"/>
                  <a:pt x="231" y="256"/>
                  <a:pt x="231" y="256"/>
                </a:cubicBezTo>
                <a:cubicBezTo>
                  <a:pt x="232" y="255"/>
                  <a:pt x="234" y="251"/>
                  <a:pt x="236" y="250"/>
                </a:cubicBezTo>
                <a:cubicBezTo>
                  <a:pt x="238" y="248"/>
                  <a:pt x="243" y="241"/>
                  <a:pt x="243" y="241"/>
                </a:cubicBezTo>
                <a:cubicBezTo>
                  <a:pt x="247" y="235"/>
                  <a:pt x="243" y="232"/>
                  <a:pt x="243" y="231"/>
                </a:cubicBezTo>
                <a:close/>
                <a:moveTo>
                  <a:pt x="39" y="199"/>
                </a:moveTo>
                <a:cubicBezTo>
                  <a:pt x="40" y="199"/>
                  <a:pt x="44" y="199"/>
                  <a:pt x="45" y="197"/>
                </a:cubicBezTo>
                <a:cubicBezTo>
                  <a:pt x="46" y="195"/>
                  <a:pt x="45" y="190"/>
                  <a:pt x="46" y="189"/>
                </a:cubicBezTo>
                <a:cubicBezTo>
                  <a:pt x="47" y="189"/>
                  <a:pt x="48" y="189"/>
                  <a:pt x="49" y="188"/>
                </a:cubicBezTo>
                <a:cubicBezTo>
                  <a:pt x="50" y="187"/>
                  <a:pt x="51" y="185"/>
                  <a:pt x="51" y="185"/>
                </a:cubicBezTo>
                <a:cubicBezTo>
                  <a:pt x="51" y="185"/>
                  <a:pt x="52" y="199"/>
                  <a:pt x="54" y="212"/>
                </a:cubicBezTo>
                <a:cubicBezTo>
                  <a:pt x="56" y="225"/>
                  <a:pt x="57" y="230"/>
                  <a:pt x="57" y="230"/>
                </a:cubicBezTo>
                <a:cubicBezTo>
                  <a:pt x="57" y="230"/>
                  <a:pt x="54" y="235"/>
                  <a:pt x="53" y="240"/>
                </a:cubicBezTo>
                <a:cubicBezTo>
                  <a:pt x="52" y="246"/>
                  <a:pt x="52" y="252"/>
                  <a:pt x="52" y="252"/>
                </a:cubicBezTo>
                <a:cubicBezTo>
                  <a:pt x="50" y="251"/>
                  <a:pt x="50" y="251"/>
                  <a:pt x="50" y="251"/>
                </a:cubicBezTo>
                <a:cubicBezTo>
                  <a:pt x="50" y="251"/>
                  <a:pt x="50" y="249"/>
                  <a:pt x="49" y="248"/>
                </a:cubicBezTo>
                <a:cubicBezTo>
                  <a:pt x="47" y="247"/>
                  <a:pt x="46" y="248"/>
                  <a:pt x="46" y="247"/>
                </a:cubicBezTo>
                <a:cubicBezTo>
                  <a:pt x="46" y="246"/>
                  <a:pt x="46" y="237"/>
                  <a:pt x="46" y="235"/>
                </a:cubicBezTo>
                <a:cubicBezTo>
                  <a:pt x="46" y="232"/>
                  <a:pt x="43" y="231"/>
                  <a:pt x="43" y="231"/>
                </a:cubicBezTo>
                <a:cubicBezTo>
                  <a:pt x="43" y="231"/>
                  <a:pt x="43" y="218"/>
                  <a:pt x="43" y="215"/>
                </a:cubicBezTo>
                <a:cubicBezTo>
                  <a:pt x="42" y="212"/>
                  <a:pt x="40" y="209"/>
                  <a:pt x="40" y="209"/>
                </a:cubicBezTo>
                <a:cubicBezTo>
                  <a:pt x="40" y="209"/>
                  <a:pt x="41" y="205"/>
                  <a:pt x="40" y="203"/>
                </a:cubicBezTo>
                <a:cubicBezTo>
                  <a:pt x="40" y="201"/>
                  <a:pt x="39" y="200"/>
                  <a:pt x="39" y="199"/>
                </a:cubicBezTo>
                <a:close/>
                <a:moveTo>
                  <a:pt x="201" y="224"/>
                </a:moveTo>
                <a:cubicBezTo>
                  <a:pt x="197" y="229"/>
                  <a:pt x="202" y="231"/>
                  <a:pt x="202" y="231"/>
                </a:cubicBezTo>
                <a:cubicBezTo>
                  <a:pt x="198" y="234"/>
                  <a:pt x="198" y="234"/>
                  <a:pt x="198" y="234"/>
                </a:cubicBezTo>
                <a:cubicBezTo>
                  <a:pt x="198" y="234"/>
                  <a:pt x="198" y="232"/>
                  <a:pt x="199" y="229"/>
                </a:cubicBezTo>
                <a:cubicBezTo>
                  <a:pt x="199" y="227"/>
                  <a:pt x="200" y="223"/>
                  <a:pt x="201" y="221"/>
                </a:cubicBezTo>
                <a:cubicBezTo>
                  <a:pt x="203" y="219"/>
                  <a:pt x="204" y="213"/>
                  <a:pt x="204" y="213"/>
                </a:cubicBezTo>
                <a:cubicBezTo>
                  <a:pt x="204" y="213"/>
                  <a:pt x="204" y="214"/>
                  <a:pt x="205" y="214"/>
                </a:cubicBezTo>
                <a:cubicBezTo>
                  <a:pt x="205" y="215"/>
                  <a:pt x="206" y="219"/>
                  <a:pt x="206" y="219"/>
                </a:cubicBezTo>
                <a:cubicBezTo>
                  <a:pt x="206" y="219"/>
                  <a:pt x="204" y="220"/>
                  <a:pt x="201" y="224"/>
                </a:cubicBezTo>
                <a:close/>
              </a:path>
            </a:pathLst>
          </a:custGeom>
          <a:solidFill>
            <a:srgbClr val="30538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" name="Freeform 27"/>
          <p:cNvSpPr>
            <a:spLocks/>
          </p:cNvSpPr>
          <p:nvPr userDrawn="1"/>
        </p:nvSpPr>
        <p:spPr bwMode="auto">
          <a:xfrm>
            <a:off x="4471988" y="4348163"/>
            <a:ext cx="428625" cy="1214437"/>
          </a:xfrm>
          <a:custGeom>
            <a:avLst/>
            <a:gdLst>
              <a:gd name="T0" fmla="*/ 2147483646 w 239"/>
              <a:gd name="T1" fmla="*/ 2147483646 h 677"/>
              <a:gd name="T2" fmla="*/ 2147483646 w 239"/>
              <a:gd name="T3" fmla="*/ 2147483646 h 677"/>
              <a:gd name="T4" fmla="*/ 2147483646 w 239"/>
              <a:gd name="T5" fmla="*/ 2147483646 h 677"/>
              <a:gd name="T6" fmla="*/ 2147483646 w 239"/>
              <a:gd name="T7" fmla="*/ 2147483646 h 677"/>
              <a:gd name="T8" fmla="*/ 2147483646 w 239"/>
              <a:gd name="T9" fmla="*/ 2147483646 h 677"/>
              <a:gd name="T10" fmla="*/ 2147483646 w 239"/>
              <a:gd name="T11" fmla="*/ 2147483646 h 677"/>
              <a:gd name="T12" fmla="*/ 2147483646 w 239"/>
              <a:gd name="T13" fmla="*/ 2147483646 h 677"/>
              <a:gd name="T14" fmla="*/ 2147483646 w 239"/>
              <a:gd name="T15" fmla="*/ 2147483646 h 677"/>
              <a:gd name="T16" fmla="*/ 2147483646 w 239"/>
              <a:gd name="T17" fmla="*/ 2147483646 h 677"/>
              <a:gd name="T18" fmla="*/ 2147483646 w 239"/>
              <a:gd name="T19" fmla="*/ 2147483646 h 677"/>
              <a:gd name="T20" fmla="*/ 2147483646 w 239"/>
              <a:gd name="T21" fmla="*/ 2147483646 h 677"/>
              <a:gd name="T22" fmla="*/ 2147483646 w 239"/>
              <a:gd name="T23" fmla="*/ 2147483646 h 677"/>
              <a:gd name="T24" fmla="*/ 2147483646 w 239"/>
              <a:gd name="T25" fmla="*/ 2147483646 h 677"/>
              <a:gd name="T26" fmla="*/ 2147483646 w 239"/>
              <a:gd name="T27" fmla="*/ 2147483646 h 677"/>
              <a:gd name="T28" fmla="*/ 2147483646 w 239"/>
              <a:gd name="T29" fmla="*/ 2147483646 h 677"/>
              <a:gd name="T30" fmla="*/ 2147483646 w 239"/>
              <a:gd name="T31" fmla="*/ 2147483646 h 677"/>
              <a:gd name="T32" fmla="*/ 2147483646 w 239"/>
              <a:gd name="T33" fmla="*/ 2147483646 h 677"/>
              <a:gd name="T34" fmla="*/ 2147483646 w 239"/>
              <a:gd name="T35" fmla="*/ 2147483646 h 677"/>
              <a:gd name="T36" fmla="*/ 2147483646 w 239"/>
              <a:gd name="T37" fmla="*/ 2147483646 h 677"/>
              <a:gd name="T38" fmla="*/ 2147483646 w 239"/>
              <a:gd name="T39" fmla="*/ 2147483646 h 677"/>
              <a:gd name="T40" fmla="*/ 2147483646 w 239"/>
              <a:gd name="T41" fmla="*/ 2147483646 h 677"/>
              <a:gd name="T42" fmla="*/ 2147483646 w 239"/>
              <a:gd name="T43" fmla="*/ 2147483646 h 677"/>
              <a:gd name="T44" fmla="*/ 2147483646 w 239"/>
              <a:gd name="T45" fmla="*/ 2147483646 h 677"/>
              <a:gd name="T46" fmla="*/ 2147483646 w 239"/>
              <a:gd name="T47" fmla="*/ 2147483646 h 677"/>
              <a:gd name="T48" fmla="*/ 2147483646 w 239"/>
              <a:gd name="T49" fmla="*/ 2147483646 h 677"/>
              <a:gd name="T50" fmla="*/ 2147483646 w 239"/>
              <a:gd name="T51" fmla="*/ 2147483646 h 677"/>
              <a:gd name="T52" fmla="*/ 2147483646 w 239"/>
              <a:gd name="T53" fmla="*/ 2147483646 h 677"/>
              <a:gd name="T54" fmla="*/ 2147483646 w 239"/>
              <a:gd name="T55" fmla="*/ 2147483646 h 677"/>
              <a:gd name="T56" fmla="*/ 2147483646 w 239"/>
              <a:gd name="T57" fmla="*/ 2147483646 h 677"/>
              <a:gd name="T58" fmla="*/ 2147483646 w 239"/>
              <a:gd name="T59" fmla="*/ 2147483646 h 677"/>
              <a:gd name="T60" fmla="*/ 2147483646 w 239"/>
              <a:gd name="T61" fmla="*/ 2147483646 h 677"/>
              <a:gd name="T62" fmla="*/ 2147483646 w 239"/>
              <a:gd name="T63" fmla="*/ 2147483646 h 677"/>
              <a:gd name="T64" fmla="*/ 2147483646 w 239"/>
              <a:gd name="T65" fmla="*/ 2147483646 h 677"/>
              <a:gd name="T66" fmla="*/ 2147483646 w 239"/>
              <a:gd name="T67" fmla="*/ 2147483646 h 677"/>
              <a:gd name="T68" fmla="*/ 2147483646 w 239"/>
              <a:gd name="T69" fmla="*/ 2147483646 h 677"/>
              <a:gd name="T70" fmla="*/ 2147483646 w 239"/>
              <a:gd name="T71" fmla="*/ 2147483646 h 677"/>
              <a:gd name="T72" fmla="*/ 2147483646 w 239"/>
              <a:gd name="T73" fmla="*/ 2147483646 h 677"/>
              <a:gd name="T74" fmla="*/ 2147483646 w 239"/>
              <a:gd name="T75" fmla="*/ 2147483646 h 677"/>
              <a:gd name="T76" fmla="*/ 2147483646 w 239"/>
              <a:gd name="T77" fmla="*/ 2147483646 h 677"/>
              <a:gd name="T78" fmla="*/ 2147483646 w 239"/>
              <a:gd name="T79" fmla="*/ 2147483646 h 677"/>
              <a:gd name="T80" fmla="*/ 2147483646 w 239"/>
              <a:gd name="T81" fmla="*/ 2147483646 h 677"/>
              <a:gd name="T82" fmla="*/ 2147483646 w 239"/>
              <a:gd name="T83" fmla="*/ 2147483646 h 677"/>
              <a:gd name="T84" fmla="*/ 2147483646 w 239"/>
              <a:gd name="T85" fmla="*/ 2147483646 h 677"/>
              <a:gd name="T86" fmla="*/ 2147483646 w 239"/>
              <a:gd name="T87" fmla="*/ 2147483646 h 677"/>
              <a:gd name="T88" fmla="*/ 2147483646 w 239"/>
              <a:gd name="T89" fmla="*/ 2147483646 h 677"/>
              <a:gd name="T90" fmla="*/ 2147483646 w 239"/>
              <a:gd name="T91" fmla="*/ 2147483646 h 677"/>
              <a:gd name="T92" fmla="*/ 2147483646 w 239"/>
              <a:gd name="T93" fmla="*/ 2147483646 h 677"/>
              <a:gd name="T94" fmla="*/ 2147483646 w 239"/>
              <a:gd name="T95" fmla="*/ 2147483646 h 677"/>
              <a:gd name="T96" fmla="*/ 2147483646 w 239"/>
              <a:gd name="T97" fmla="*/ 2147483646 h 677"/>
              <a:gd name="T98" fmla="*/ 2147483646 w 239"/>
              <a:gd name="T99" fmla="*/ 2147483646 h 677"/>
              <a:gd name="T100" fmla="*/ 2147483646 w 239"/>
              <a:gd name="T101" fmla="*/ 2147483646 h 677"/>
              <a:gd name="T102" fmla="*/ 2147483646 w 239"/>
              <a:gd name="T103" fmla="*/ 2147483646 h 677"/>
              <a:gd name="T104" fmla="*/ 2147483646 w 239"/>
              <a:gd name="T105" fmla="*/ 2147483646 h 677"/>
              <a:gd name="T106" fmla="*/ 2147483646 w 239"/>
              <a:gd name="T107" fmla="*/ 2147483646 h 677"/>
              <a:gd name="T108" fmla="*/ 2147483646 w 239"/>
              <a:gd name="T109" fmla="*/ 2147483646 h 677"/>
              <a:gd name="T110" fmla="*/ 2147483646 w 239"/>
              <a:gd name="T111" fmla="*/ 2147483646 h 677"/>
              <a:gd name="T112" fmla="*/ 2147483646 w 239"/>
              <a:gd name="T113" fmla="*/ 2147483646 h 6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39" h="677">
                <a:moveTo>
                  <a:pt x="235" y="297"/>
                </a:moveTo>
                <a:cubicBezTo>
                  <a:pt x="234" y="274"/>
                  <a:pt x="235" y="235"/>
                  <a:pt x="236" y="199"/>
                </a:cubicBezTo>
                <a:cubicBezTo>
                  <a:pt x="237" y="163"/>
                  <a:pt x="234" y="133"/>
                  <a:pt x="228" y="120"/>
                </a:cubicBezTo>
                <a:cubicBezTo>
                  <a:pt x="220" y="101"/>
                  <a:pt x="202" y="84"/>
                  <a:pt x="202" y="84"/>
                </a:cubicBezTo>
                <a:cubicBezTo>
                  <a:pt x="202" y="84"/>
                  <a:pt x="202" y="83"/>
                  <a:pt x="199" y="81"/>
                </a:cubicBezTo>
                <a:cubicBezTo>
                  <a:pt x="196" y="79"/>
                  <a:pt x="192" y="72"/>
                  <a:pt x="192" y="72"/>
                </a:cubicBezTo>
                <a:cubicBezTo>
                  <a:pt x="192" y="72"/>
                  <a:pt x="192" y="72"/>
                  <a:pt x="191" y="71"/>
                </a:cubicBezTo>
                <a:cubicBezTo>
                  <a:pt x="191" y="71"/>
                  <a:pt x="190" y="69"/>
                  <a:pt x="190" y="69"/>
                </a:cubicBezTo>
                <a:cubicBezTo>
                  <a:pt x="190" y="68"/>
                  <a:pt x="189" y="68"/>
                  <a:pt x="187" y="69"/>
                </a:cubicBezTo>
                <a:cubicBezTo>
                  <a:pt x="186" y="67"/>
                  <a:pt x="184" y="66"/>
                  <a:pt x="183" y="65"/>
                </a:cubicBezTo>
                <a:cubicBezTo>
                  <a:pt x="181" y="61"/>
                  <a:pt x="180" y="59"/>
                  <a:pt x="180" y="59"/>
                </a:cubicBezTo>
                <a:cubicBezTo>
                  <a:pt x="180" y="59"/>
                  <a:pt x="182" y="55"/>
                  <a:pt x="181" y="48"/>
                </a:cubicBezTo>
                <a:cubicBezTo>
                  <a:pt x="179" y="42"/>
                  <a:pt x="180" y="29"/>
                  <a:pt x="171" y="19"/>
                </a:cubicBezTo>
                <a:cubicBezTo>
                  <a:pt x="162" y="10"/>
                  <a:pt x="148" y="0"/>
                  <a:pt x="131" y="8"/>
                </a:cubicBezTo>
                <a:cubicBezTo>
                  <a:pt x="113" y="16"/>
                  <a:pt x="108" y="30"/>
                  <a:pt x="106" y="34"/>
                </a:cubicBezTo>
                <a:cubicBezTo>
                  <a:pt x="105" y="38"/>
                  <a:pt x="102" y="45"/>
                  <a:pt x="103" y="48"/>
                </a:cubicBezTo>
                <a:cubicBezTo>
                  <a:pt x="104" y="52"/>
                  <a:pt x="106" y="52"/>
                  <a:pt x="106" y="52"/>
                </a:cubicBezTo>
                <a:cubicBezTo>
                  <a:pt x="106" y="52"/>
                  <a:pt x="107" y="58"/>
                  <a:pt x="109" y="61"/>
                </a:cubicBezTo>
                <a:cubicBezTo>
                  <a:pt x="110" y="63"/>
                  <a:pt x="112" y="64"/>
                  <a:pt x="112" y="65"/>
                </a:cubicBezTo>
                <a:cubicBezTo>
                  <a:pt x="112" y="66"/>
                  <a:pt x="113" y="66"/>
                  <a:pt x="113" y="66"/>
                </a:cubicBezTo>
                <a:cubicBezTo>
                  <a:pt x="113" y="66"/>
                  <a:pt x="113" y="69"/>
                  <a:pt x="114" y="71"/>
                </a:cubicBezTo>
                <a:cubicBezTo>
                  <a:pt x="115" y="73"/>
                  <a:pt x="116" y="74"/>
                  <a:pt x="116" y="74"/>
                </a:cubicBezTo>
                <a:cubicBezTo>
                  <a:pt x="116" y="74"/>
                  <a:pt x="116" y="82"/>
                  <a:pt x="116" y="84"/>
                </a:cubicBezTo>
                <a:cubicBezTo>
                  <a:pt x="116" y="86"/>
                  <a:pt x="118" y="87"/>
                  <a:pt x="120" y="86"/>
                </a:cubicBezTo>
                <a:cubicBezTo>
                  <a:pt x="122" y="86"/>
                  <a:pt x="122" y="86"/>
                  <a:pt x="122" y="87"/>
                </a:cubicBezTo>
                <a:cubicBezTo>
                  <a:pt x="123" y="88"/>
                  <a:pt x="124" y="89"/>
                  <a:pt x="125" y="90"/>
                </a:cubicBezTo>
                <a:cubicBezTo>
                  <a:pt x="125" y="90"/>
                  <a:pt x="126" y="91"/>
                  <a:pt x="126" y="92"/>
                </a:cubicBezTo>
                <a:cubicBezTo>
                  <a:pt x="127" y="93"/>
                  <a:pt x="130" y="93"/>
                  <a:pt x="132" y="94"/>
                </a:cubicBezTo>
                <a:cubicBezTo>
                  <a:pt x="133" y="95"/>
                  <a:pt x="134" y="100"/>
                  <a:pt x="138" y="100"/>
                </a:cubicBezTo>
                <a:cubicBezTo>
                  <a:pt x="141" y="101"/>
                  <a:pt x="146" y="98"/>
                  <a:pt x="148" y="97"/>
                </a:cubicBezTo>
                <a:cubicBezTo>
                  <a:pt x="145" y="102"/>
                  <a:pt x="143" y="107"/>
                  <a:pt x="143" y="110"/>
                </a:cubicBezTo>
                <a:cubicBezTo>
                  <a:pt x="144" y="112"/>
                  <a:pt x="145" y="113"/>
                  <a:pt x="146" y="114"/>
                </a:cubicBezTo>
                <a:cubicBezTo>
                  <a:pt x="146" y="115"/>
                  <a:pt x="145" y="116"/>
                  <a:pt x="145" y="116"/>
                </a:cubicBezTo>
                <a:cubicBezTo>
                  <a:pt x="144" y="120"/>
                  <a:pt x="142" y="128"/>
                  <a:pt x="142" y="128"/>
                </a:cubicBezTo>
                <a:cubicBezTo>
                  <a:pt x="142" y="128"/>
                  <a:pt x="138" y="134"/>
                  <a:pt x="136" y="139"/>
                </a:cubicBezTo>
                <a:cubicBezTo>
                  <a:pt x="134" y="144"/>
                  <a:pt x="132" y="149"/>
                  <a:pt x="132" y="149"/>
                </a:cubicBezTo>
                <a:cubicBezTo>
                  <a:pt x="132" y="149"/>
                  <a:pt x="114" y="173"/>
                  <a:pt x="113" y="181"/>
                </a:cubicBezTo>
                <a:cubicBezTo>
                  <a:pt x="112" y="189"/>
                  <a:pt x="112" y="207"/>
                  <a:pt x="112" y="207"/>
                </a:cubicBezTo>
                <a:cubicBezTo>
                  <a:pt x="112" y="207"/>
                  <a:pt x="112" y="207"/>
                  <a:pt x="110" y="207"/>
                </a:cubicBezTo>
                <a:cubicBezTo>
                  <a:pt x="109" y="208"/>
                  <a:pt x="109" y="208"/>
                  <a:pt x="109" y="208"/>
                </a:cubicBezTo>
                <a:cubicBezTo>
                  <a:pt x="109" y="208"/>
                  <a:pt x="108" y="208"/>
                  <a:pt x="107" y="208"/>
                </a:cubicBezTo>
                <a:cubicBezTo>
                  <a:pt x="107" y="208"/>
                  <a:pt x="107" y="208"/>
                  <a:pt x="107" y="208"/>
                </a:cubicBezTo>
                <a:cubicBezTo>
                  <a:pt x="106" y="208"/>
                  <a:pt x="106" y="208"/>
                  <a:pt x="106" y="208"/>
                </a:cubicBezTo>
                <a:cubicBezTo>
                  <a:pt x="104" y="208"/>
                  <a:pt x="99" y="206"/>
                  <a:pt x="93" y="207"/>
                </a:cubicBezTo>
                <a:cubicBezTo>
                  <a:pt x="86" y="207"/>
                  <a:pt x="84" y="207"/>
                  <a:pt x="82" y="208"/>
                </a:cubicBezTo>
                <a:cubicBezTo>
                  <a:pt x="79" y="210"/>
                  <a:pt x="75" y="210"/>
                  <a:pt x="72" y="211"/>
                </a:cubicBezTo>
                <a:cubicBezTo>
                  <a:pt x="71" y="211"/>
                  <a:pt x="70" y="212"/>
                  <a:pt x="70" y="212"/>
                </a:cubicBezTo>
                <a:cubicBezTo>
                  <a:pt x="67" y="209"/>
                  <a:pt x="64" y="207"/>
                  <a:pt x="62" y="205"/>
                </a:cubicBezTo>
                <a:cubicBezTo>
                  <a:pt x="53" y="195"/>
                  <a:pt x="46" y="185"/>
                  <a:pt x="46" y="185"/>
                </a:cubicBezTo>
                <a:cubicBezTo>
                  <a:pt x="46" y="185"/>
                  <a:pt x="32" y="188"/>
                  <a:pt x="20" y="189"/>
                </a:cubicBezTo>
                <a:cubicBezTo>
                  <a:pt x="8" y="190"/>
                  <a:pt x="0" y="188"/>
                  <a:pt x="0" y="188"/>
                </a:cubicBezTo>
                <a:cubicBezTo>
                  <a:pt x="0" y="188"/>
                  <a:pt x="6" y="192"/>
                  <a:pt x="15" y="202"/>
                </a:cubicBezTo>
                <a:cubicBezTo>
                  <a:pt x="22" y="210"/>
                  <a:pt x="36" y="233"/>
                  <a:pt x="36" y="233"/>
                </a:cubicBezTo>
                <a:cubicBezTo>
                  <a:pt x="36" y="233"/>
                  <a:pt x="43" y="234"/>
                  <a:pt x="49" y="233"/>
                </a:cubicBezTo>
                <a:cubicBezTo>
                  <a:pt x="50" y="233"/>
                  <a:pt x="51" y="233"/>
                  <a:pt x="52" y="233"/>
                </a:cubicBezTo>
                <a:cubicBezTo>
                  <a:pt x="51" y="233"/>
                  <a:pt x="51" y="235"/>
                  <a:pt x="51" y="236"/>
                </a:cubicBezTo>
                <a:cubicBezTo>
                  <a:pt x="52" y="237"/>
                  <a:pt x="56" y="238"/>
                  <a:pt x="57" y="238"/>
                </a:cubicBezTo>
                <a:cubicBezTo>
                  <a:pt x="58" y="238"/>
                  <a:pt x="59" y="239"/>
                  <a:pt x="59" y="239"/>
                </a:cubicBezTo>
                <a:cubicBezTo>
                  <a:pt x="59" y="239"/>
                  <a:pt x="59" y="241"/>
                  <a:pt x="59" y="243"/>
                </a:cubicBezTo>
                <a:cubicBezTo>
                  <a:pt x="58" y="245"/>
                  <a:pt x="60" y="248"/>
                  <a:pt x="60" y="249"/>
                </a:cubicBezTo>
                <a:cubicBezTo>
                  <a:pt x="61" y="250"/>
                  <a:pt x="62" y="252"/>
                  <a:pt x="62" y="254"/>
                </a:cubicBezTo>
                <a:cubicBezTo>
                  <a:pt x="63" y="255"/>
                  <a:pt x="66" y="255"/>
                  <a:pt x="66" y="257"/>
                </a:cubicBezTo>
                <a:cubicBezTo>
                  <a:pt x="67" y="258"/>
                  <a:pt x="69" y="258"/>
                  <a:pt x="70" y="260"/>
                </a:cubicBezTo>
                <a:cubicBezTo>
                  <a:pt x="71" y="262"/>
                  <a:pt x="77" y="261"/>
                  <a:pt x="79" y="260"/>
                </a:cubicBezTo>
                <a:cubicBezTo>
                  <a:pt x="80" y="260"/>
                  <a:pt x="83" y="259"/>
                  <a:pt x="85" y="259"/>
                </a:cubicBezTo>
                <a:cubicBezTo>
                  <a:pt x="86" y="263"/>
                  <a:pt x="87" y="265"/>
                  <a:pt x="88" y="265"/>
                </a:cubicBezTo>
                <a:cubicBezTo>
                  <a:pt x="88" y="266"/>
                  <a:pt x="90" y="266"/>
                  <a:pt x="90" y="266"/>
                </a:cubicBezTo>
                <a:cubicBezTo>
                  <a:pt x="90" y="266"/>
                  <a:pt x="90" y="265"/>
                  <a:pt x="90" y="263"/>
                </a:cubicBezTo>
                <a:cubicBezTo>
                  <a:pt x="90" y="264"/>
                  <a:pt x="90" y="264"/>
                  <a:pt x="90" y="265"/>
                </a:cubicBezTo>
                <a:cubicBezTo>
                  <a:pt x="92" y="270"/>
                  <a:pt x="95" y="273"/>
                  <a:pt x="95" y="273"/>
                </a:cubicBezTo>
                <a:cubicBezTo>
                  <a:pt x="100" y="273"/>
                  <a:pt x="100" y="273"/>
                  <a:pt x="100" y="273"/>
                </a:cubicBezTo>
                <a:cubicBezTo>
                  <a:pt x="100" y="290"/>
                  <a:pt x="100" y="290"/>
                  <a:pt x="100" y="290"/>
                </a:cubicBezTo>
                <a:cubicBezTo>
                  <a:pt x="100" y="290"/>
                  <a:pt x="97" y="293"/>
                  <a:pt x="97" y="298"/>
                </a:cubicBezTo>
                <a:cubicBezTo>
                  <a:pt x="96" y="303"/>
                  <a:pt x="97" y="306"/>
                  <a:pt x="97" y="306"/>
                </a:cubicBezTo>
                <a:cubicBezTo>
                  <a:pt x="97" y="306"/>
                  <a:pt x="94" y="331"/>
                  <a:pt x="94" y="339"/>
                </a:cubicBezTo>
                <a:cubicBezTo>
                  <a:pt x="94" y="347"/>
                  <a:pt x="95" y="365"/>
                  <a:pt x="94" y="370"/>
                </a:cubicBezTo>
                <a:cubicBezTo>
                  <a:pt x="93" y="374"/>
                  <a:pt x="94" y="383"/>
                  <a:pt x="100" y="384"/>
                </a:cubicBezTo>
                <a:cubicBezTo>
                  <a:pt x="106" y="386"/>
                  <a:pt x="108" y="386"/>
                  <a:pt x="108" y="386"/>
                </a:cubicBezTo>
                <a:cubicBezTo>
                  <a:pt x="108" y="386"/>
                  <a:pt x="115" y="426"/>
                  <a:pt x="118" y="446"/>
                </a:cubicBezTo>
                <a:cubicBezTo>
                  <a:pt x="120" y="467"/>
                  <a:pt x="121" y="481"/>
                  <a:pt x="127" y="498"/>
                </a:cubicBezTo>
                <a:cubicBezTo>
                  <a:pt x="133" y="515"/>
                  <a:pt x="129" y="532"/>
                  <a:pt x="133" y="547"/>
                </a:cubicBezTo>
                <a:cubicBezTo>
                  <a:pt x="137" y="562"/>
                  <a:pt x="141" y="602"/>
                  <a:pt x="139" y="611"/>
                </a:cubicBezTo>
                <a:cubicBezTo>
                  <a:pt x="138" y="619"/>
                  <a:pt x="135" y="623"/>
                  <a:pt x="137" y="625"/>
                </a:cubicBezTo>
                <a:cubicBezTo>
                  <a:pt x="139" y="627"/>
                  <a:pt x="139" y="629"/>
                  <a:pt x="139" y="629"/>
                </a:cubicBezTo>
                <a:cubicBezTo>
                  <a:pt x="139" y="629"/>
                  <a:pt x="137" y="628"/>
                  <a:pt x="134" y="634"/>
                </a:cubicBezTo>
                <a:cubicBezTo>
                  <a:pt x="131" y="641"/>
                  <a:pt x="129" y="641"/>
                  <a:pt x="129" y="641"/>
                </a:cubicBezTo>
                <a:cubicBezTo>
                  <a:pt x="129" y="643"/>
                  <a:pt x="129" y="643"/>
                  <a:pt x="129" y="643"/>
                </a:cubicBezTo>
                <a:cubicBezTo>
                  <a:pt x="129" y="643"/>
                  <a:pt x="120" y="651"/>
                  <a:pt x="118" y="653"/>
                </a:cubicBezTo>
                <a:cubicBezTo>
                  <a:pt x="115" y="654"/>
                  <a:pt x="107" y="658"/>
                  <a:pt x="103" y="659"/>
                </a:cubicBezTo>
                <a:cubicBezTo>
                  <a:pt x="99" y="660"/>
                  <a:pt x="94" y="659"/>
                  <a:pt x="91" y="660"/>
                </a:cubicBezTo>
                <a:cubicBezTo>
                  <a:pt x="88" y="661"/>
                  <a:pt x="85" y="665"/>
                  <a:pt x="86" y="669"/>
                </a:cubicBezTo>
                <a:cubicBezTo>
                  <a:pt x="87" y="673"/>
                  <a:pt x="94" y="676"/>
                  <a:pt x="103" y="677"/>
                </a:cubicBezTo>
                <a:cubicBezTo>
                  <a:pt x="113" y="677"/>
                  <a:pt x="133" y="676"/>
                  <a:pt x="141" y="674"/>
                </a:cubicBezTo>
                <a:cubicBezTo>
                  <a:pt x="150" y="673"/>
                  <a:pt x="161" y="669"/>
                  <a:pt x="161" y="669"/>
                </a:cubicBezTo>
                <a:cubicBezTo>
                  <a:pt x="163" y="671"/>
                  <a:pt x="163" y="671"/>
                  <a:pt x="163" y="671"/>
                </a:cubicBezTo>
                <a:cubicBezTo>
                  <a:pt x="163" y="671"/>
                  <a:pt x="179" y="671"/>
                  <a:pt x="185" y="670"/>
                </a:cubicBezTo>
                <a:cubicBezTo>
                  <a:pt x="192" y="669"/>
                  <a:pt x="190" y="661"/>
                  <a:pt x="190" y="659"/>
                </a:cubicBezTo>
                <a:cubicBezTo>
                  <a:pt x="190" y="657"/>
                  <a:pt x="191" y="655"/>
                  <a:pt x="191" y="655"/>
                </a:cubicBezTo>
                <a:cubicBezTo>
                  <a:pt x="191" y="655"/>
                  <a:pt x="204" y="655"/>
                  <a:pt x="210" y="655"/>
                </a:cubicBezTo>
                <a:cubicBezTo>
                  <a:pt x="213" y="655"/>
                  <a:pt x="213" y="652"/>
                  <a:pt x="213" y="652"/>
                </a:cubicBezTo>
                <a:cubicBezTo>
                  <a:pt x="213" y="642"/>
                  <a:pt x="213" y="642"/>
                  <a:pt x="213" y="642"/>
                </a:cubicBezTo>
                <a:cubicBezTo>
                  <a:pt x="213" y="642"/>
                  <a:pt x="214" y="637"/>
                  <a:pt x="214" y="631"/>
                </a:cubicBezTo>
                <a:cubicBezTo>
                  <a:pt x="215" y="624"/>
                  <a:pt x="213" y="621"/>
                  <a:pt x="213" y="621"/>
                </a:cubicBezTo>
                <a:cubicBezTo>
                  <a:pt x="213" y="621"/>
                  <a:pt x="217" y="620"/>
                  <a:pt x="217" y="617"/>
                </a:cubicBezTo>
                <a:cubicBezTo>
                  <a:pt x="217" y="615"/>
                  <a:pt x="217" y="607"/>
                  <a:pt x="217" y="607"/>
                </a:cubicBezTo>
                <a:cubicBezTo>
                  <a:pt x="217" y="607"/>
                  <a:pt x="222" y="600"/>
                  <a:pt x="225" y="574"/>
                </a:cubicBezTo>
                <a:cubicBezTo>
                  <a:pt x="228" y="548"/>
                  <a:pt x="225" y="537"/>
                  <a:pt x="225" y="533"/>
                </a:cubicBezTo>
                <a:cubicBezTo>
                  <a:pt x="225" y="529"/>
                  <a:pt x="226" y="496"/>
                  <a:pt x="224" y="482"/>
                </a:cubicBezTo>
                <a:cubicBezTo>
                  <a:pt x="223" y="467"/>
                  <a:pt x="216" y="442"/>
                  <a:pt x="216" y="439"/>
                </a:cubicBezTo>
                <a:cubicBezTo>
                  <a:pt x="216" y="437"/>
                  <a:pt x="217" y="425"/>
                  <a:pt x="216" y="413"/>
                </a:cubicBezTo>
                <a:cubicBezTo>
                  <a:pt x="216" y="401"/>
                  <a:pt x="218" y="380"/>
                  <a:pt x="218" y="376"/>
                </a:cubicBezTo>
                <a:cubicBezTo>
                  <a:pt x="219" y="373"/>
                  <a:pt x="220" y="365"/>
                  <a:pt x="220" y="365"/>
                </a:cubicBezTo>
                <a:cubicBezTo>
                  <a:pt x="220" y="365"/>
                  <a:pt x="238" y="361"/>
                  <a:pt x="238" y="357"/>
                </a:cubicBezTo>
                <a:cubicBezTo>
                  <a:pt x="239" y="354"/>
                  <a:pt x="236" y="320"/>
                  <a:pt x="235" y="297"/>
                </a:cubicBezTo>
                <a:close/>
              </a:path>
            </a:pathLst>
          </a:custGeom>
          <a:solidFill>
            <a:srgbClr val="30538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1" name="Freeform 19"/>
          <p:cNvSpPr>
            <a:spLocks/>
          </p:cNvSpPr>
          <p:nvPr userDrawn="1"/>
        </p:nvSpPr>
        <p:spPr bwMode="auto">
          <a:xfrm>
            <a:off x="6553200" y="4522788"/>
            <a:ext cx="442913" cy="1108075"/>
          </a:xfrm>
          <a:custGeom>
            <a:avLst/>
            <a:gdLst>
              <a:gd name="T0" fmla="*/ 2147483646 w 247"/>
              <a:gd name="T1" fmla="*/ 2147483646 h 618"/>
              <a:gd name="T2" fmla="*/ 2147483646 w 247"/>
              <a:gd name="T3" fmla="*/ 2147483646 h 618"/>
              <a:gd name="T4" fmla="*/ 2147483646 w 247"/>
              <a:gd name="T5" fmla="*/ 2147483646 h 618"/>
              <a:gd name="T6" fmla="*/ 2147483646 w 247"/>
              <a:gd name="T7" fmla="*/ 2147483646 h 618"/>
              <a:gd name="T8" fmla="*/ 2147483646 w 247"/>
              <a:gd name="T9" fmla="*/ 2147483646 h 618"/>
              <a:gd name="T10" fmla="*/ 2147483646 w 247"/>
              <a:gd name="T11" fmla="*/ 2147483646 h 618"/>
              <a:gd name="T12" fmla="*/ 2147483646 w 247"/>
              <a:gd name="T13" fmla="*/ 2147483646 h 618"/>
              <a:gd name="T14" fmla="*/ 2147483646 w 247"/>
              <a:gd name="T15" fmla="*/ 2147483646 h 618"/>
              <a:gd name="T16" fmla="*/ 2147483646 w 247"/>
              <a:gd name="T17" fmla="*/ 2147483646 h 618"/>
              <a:gd name="T18" fmla="*/ 2147483646 w 247"/>
              <a:gd name="T19" fmla="*/ 2147483646 h 618"/>
              <a:gd name="T20" fmla="*/ 2147483646 w 247"/>
              <a:gd name="T21" fmla="*/ 2147483646 h 618"/>
              <a:gd name="T22" fmla="*/ 2147483646 w 247"/>
              <a:gd name="T23" fmla="*/ 2147483646 h 618"/>
              <a:gd name="T24" fmla="*/ 2147483646 w 247"/>
              <a:gd name="T25" fmla="*/ 2147483646 h 618"/>
              <a:gd name="T26" fmla="*/ 2147483646 w 247"/>
              <a:gd name="T27" fmla="*/ 2147483646 h 618"/>
              <a:gd name="T28" fmla="*/ 2147483646 w 247"/>
              <a:gd name="T29" fmla="*/ 2147483646 h 618"/>
              <a:gd name="T30" fmla="*/ 2147483646 w 247"/>
              <a:gd name="T31" fmla="*/ 2147483646 h 618"/>
              <a:gd name="T32" fmla="*/ 2147483646 w 247"/>
              <a:gd name="T33" fmla="*/ 2147483646 h 618"/>
              <a:gd name="T34" fmla="*/ 2147483646 w 247"/>
              <a:gd name="T35" fmla="*/ 2147483646 h 618"/>
              <a:gd name="T36" fmla="*/ 2147483646 w 247"/>
              <a:gd name="T37" fmla="*/ 2147483646 h 618"/>
              <a:gd name="T38" fmla="*/ 2147483646 w 247"/>
              <a:gd name="T39" fmla="*/ 2147483646 h 618"/>
              <a:gd name="T40" fmla="*/ 2147483646 w 247"/>
              <a:gd name="T41" fmla="*/ 2147483646 h 618"/>
              <a:gd name="T42" fmla="*/ 2147483646 w 247"/>
              <a:gd name="T43" fmla="*/ 2147483646 h 618"/>
              <a:gd name="T44" fmla="*/ 2147483646 w 247"/>
              <a:gd name="T45" fmla="*/ 2147483646 h 618"/>
              <a:gd name="T46" fmla="*/ 2147483646 w 247"/>
              <a:gd name="T47" fmla="*/ 2147483646 h 618"/>
              <a:gd name="T48" fmla="*/ 2147483646 w 247"/>
              <a:gd name="T49" fmla="*/ 2147483646 h 618"/>
              <a:gd name="T50" fmla="*/ 2147483646 w 247"/>
              <a:gd name="T51" fmla="*/ 2147483646 h 618"/>
              <a:gd name="T52" fmla="*/ 2147483646 w 247"/>
              <a:gd name="T53" fmla="*/ 2147483646 h 618"/>
              <a:gd name="T54" fmla="*/ 2147483646 w 247"/>
              <a:gd name="T55" fmla="*/ 2147483646 h 618"/>
              <a:gd name="T56" fmla="*/ 2147483646 w 247"/>
              <a:gd name="T57" fmla="*/ 2147483646 h 618"/>
              <a:gd name="T58" fmla="*/ 2147483646 w 247"/>
              <a:gd name="T59" fmla="*/ 2147483646 h 618"/>
              <a:gd name="T60" fmla="*/ 2147483646 w 247"/>
              <a:gd name="T61" fmla="*/ 2147483646 h 618"/>
              <a:gd name="T62" fmla="*/ 2147483646 w 247"/>
              <a:gd name="T63" fmla="*/ 2147483646 h 618"/>
              <a:gd name="T64" fmla="*/ 2147483646 w 247"/>
              <a:gd name="T65" fmla="*/ 2147483646 h 618"/>
              <a:gd name="T66" fmla="*/ 2147483646 w 247"/>
              <a:gd name="T67" fmla="*/ 2147483646 h 618"/>
              <a:gd name="T68" fmla="*/ 2147483646 w 247"/>
              <a:gd name="T69" fmla="*/ 2147483646 h 618"/>
              <a:gd name="T70" fmla="*/ 2147483646 w 247"/>
              <a:gd name="T71" fmla="*/ 2147483646 h 618"/>
              <a:gd name="T72" fmla="*/ 2147483646 w 247"/>
              <a:gd name="T73" fmla="*/ 2147483646 h 618"/>
              <a:gd name="T74" fmla="*/ 2147483646 w 247"/>
              <a:gd name="T75" fmla="*/ 2147483646 h 618"/>
              <a:gd name="T76" fmla="*/ 2147483646 w 247"/>
              <a:gd name="T77" fmla="*/ 2147483646 h 618"/>
              <a:gd name="T78" fmla="*/ 2147483646 w 247"/>
              <a:gd name="T79" fmla="*/ 2147483646 h 618"/>
              <a:gd name="T80" fmla="*/ 2147483646 w 247"/>
              <a:gd name="T81" fmla="*/ 2147483646 h 618"/>
              <a:gd name="T82" fmla="*/ 2147483646 w 247"/>
              <a:gd name="T83" fmla="*/ 2147483646 h 618"/>
              <a:gd name="T84" fmla="*/ 2147483646 w 247"/>
              <a:gd name="T85" fmla="*/ 2147483646 h 618"/>
              <a:gd name="T86" fmla="*/ 2147483646 w 247"/>
              <a:gd name="T87" fmla="*/ 2147483646 h 618"/>
              <a:gd name="T88" fmla="*/ 2147483646 w 247"/>
              <a:gd name="T89" fmla="*/ 2147483646 h 618"/>
              <a:gd name="T90" fmla="*/ 2147483646 w 247"/>
              <a:gd name="T91" fmla="*/ 2147483646 h 618"/>
              <a:gd name="T92" fmla="*/ 2147483646 w 247"/>
              <a:gd name="T93" fmla="*/ 2147483646 h 618"/>
              <a:gd name="T94" fmla="*/ 2147483646 w 247"/>
              <a:gd name="T95" fmla="*/ 2147483646 h 618"/>
              <a:gd name="T96" fmla="*/ 2147483646 w 247"/>
              <a:gd name="T97" fmla="*/ 2147483646 h 618"/>
              <a:gd name="T98" fmla="*/ 2147483646 w 247"/>
              <a:gd name="T99" fmla="*/ 2147483646 h 618"/>
              <a:gd name="T100" fmla="*/ 2147483646 w 247"/>
              <a:gd name="T101" fmla="*/ 2147483646 h 618"/>
              <a:gd name="T102" fmla="*/ 2147483646 w 247"/>
              <a:gd name="T103" fmla="*/ 2147483646 h 618"/>
              <a:gd name="T104" fmla="*/ 2147483646 w 247"/>
              <a:gd name="T105" fmla="*/ 2147483646 h 618"/>
              <a:gd name="T106" fmla="*/ 2147483646 w 247"/>
              <a:gd name="T107" fmla="*/ 2147483646 h 618"/>
              <a:gd name="T108" fmla="*/ 2147483646 w 247"/>
              <a:gd name="T109" fmla="*/ 2147483646 h 618"/>
              <a:gd name="T110" fmla="*/ 2147483646 w 247"/>
              <a:gd name="T111" fmla="*/ 2147483646 h 618"/>
              <a:gd name="T112" fmla="*/ 2147483646 w 247"/>
              <a:gd name="T113" fmla="*/ 2147483646 h 618"/>
              <a:gd name="T114" fmla="*/ 2147483646 w 247"/>
              <a:gd name="T115" fmla="*/ 2147483646 h 618"/>
              <a:gd name="T116" fmla="*/ 2147483646 w 247"/>
              <a:gd name="T117" fmla="*/ 2147483646 h 618"/>
              <a:gd name="T118" fmla="*/ 2147483646 w 247"/>
              <a:gd name="T119" fmla="*/ 2147483646 h 618"/>
              <a:gd name="T120" fmla="*/ 2147483646 w 247"/>
              <a:gd name="T121" fmla="*/ 2147483646 h 618"/>
              <a:gd name="T122" fmla="*/ 2147483646 w 247"/>
              <a:gd name="T123" fmla="*/ 2147483646 h 618"/>
              <a:gd name="T124" fmla="*/ 2147483646 w 247"/>
              <a:gd name="T125" fmla="*/ 2147483646 h 6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47" h="618">
                <a:moveTo>
                  <a:pt x="246" y="591"/>
                </a:moveTo>
                <a:cubicBezTo>
                  <a:pt x="246" y="591"/>
                  <a:pt x="245" y="589"/>
                  <a:pt x="244" y="586"/>
                </a:cubicBezTo>
                <a:cubicBezTo>
                  <a:pt x="243" y="584"/>
                  <a:pt x="236" y="583"/>
                  <a:pt x="231" y="581"/>
                </a:cubicBezTo>
                <a:cubicBezTo>
                  <a:pt x="226" y="580"/>
                  <a:pt x="213" y="576"/>
                  <a:pt x="211" y="574"/>
                </a:cubicBezTo>
                <a:cubicBezTo>
                  <a:pt x="208" y="572"/>
                  <a:pt x="203" y="563"/>
                  <a:pt x="203" y="563"/>
                </a:cubicBezTo>
                <a:cubicBezTo>
                  <a:pt x="204" y="562"/>
                  <a:pt x="204" y="562"/>
                  <a:pt x="204" y="562"/>
                </a:cubicBezTo>
                <a:cubicBezTo>
                  <a:pt x="204" y="562"/>
                  <a:pt x="201" y="555"/>
                  <a:pt x="199" y="554"/>
                </a:cubicBezTo>
                <a:cubicBezTo>
                  <a:pt x="198" y="553"/>
                  <a:pt x="198" y="549"/>
                  <a:pt x="199" y="543"/>
                </a:cubicBezTo>
                <a:cubicBezTo>
                  <a:pt x="199" y="536"/>
                  <a:pt x="192" y="531"/>
                  <a:pt x="190" y="527"/>
                </a:cubicBezTo>
                <a:cubicBezTo>
                  <a:pt x="188" y="523"/>
                  <a:pt x="184" y="499"/>
                  <a:pt x="181" y="494"/>
                </a:cubicBezTo>
                <a:cubicBezTo>
                  <a:pt x="179" y="489"/>
                  <a:pt x="181" y="479"/>
                  <a:pt x="181" y="470"/>
                </a:cubicBezTo>
                <a:cubicBezTo>
                  <a:pt x="181" y="461"/>
                  <a:pt x="182" y="438"/>
                  <a:pt x="181" y="431"/>
                </a:cubicBezTo>
                <a:cubicBezTo>
                  <a:pt x="180" y="423"/>
                  <a:pt x="176" y="408"/>
                  <a:pt x="175" y="405"/>
                </a:cubicBezTo>
                <a:cubicBezTo>
                  <a:pt x="175" y="402"/>
                  <a:pt x="174" y="395"/>
                  <a:pt x="174" y="393"/>
                </a:cubicBezTo>
                <a:cubicBezTo>
                  <a:pt x="173" y="391"/>
                  <a:pt x="172" y="387"/>
                  <a:pt x="173" y="384"/>
                </a:cubicBezTo>
                <a:cubicBezTo>
                  <a:pt x="173" y="381"/>
                  <a:pt x="171" y="372"/>
                  <a:pt x="171" y="371"/>
                </a:cubicBezTo>
                <a:cubicBezTo>
                  <a:pt x="170" y="369"/>
                  <a:pt x="171" y="368"/>
                  <a:pt x="172" y="366"/>
                </a:cubicBezTo>
                <a:cubicBezTo>
                  <a:pt x="172" y="364"/>
                  <a:pt x="170" y="361"/>
                  <a:pt x="169" y="360"/>
                </a:cubicBezTo>
                <a:cubicBezTo>
                  <a:pt x="168" y="359"/>
                  <a:pt x="169" y="356"/>
                  <a:pt x="168" y="353"/>
                </a:cubicBezTo>
                <a:cubicBezTo>
                  <a:pt x="167" y="351"/>
                  <a:pt x="168" y="349"/>
                  <a:pt x="168" y="348"/>
                </a:cubicBezTo>
                <a:cubicBezTo>
                  <a:pt x="168" y="347"/>
                  <a:pt x="166" y="345"/>
                  <a:pt x="166" y="345"/>
                </a:cubicBezTo>
                <a:cubicBezTo>
                  <a:pt x="165" y="333"/>
                  <a:pt x="165" y="333"/>
                  <a:pt x="165" y="333"/>
                </a:cubicBezTo>
                <a:cubicBezTo>
                  <a:pt x="165" y="333"/>
                  <a:pt x="168" y="332"/>
                  <a:pt x="168" y="330"/>
                </a:cubicBezTo>
                <a:cubicBezTo>
                  <a:pt x="168" y="329"/>
                  <a:pt x="169" y="323"/>
                  <a:pt x="168" y="319"/>
                </a:cubicBezTo>
                <a:cubicBezTo>
                  <a:pt x="168" y="315"/>
                  <a:pt x="167" y="303"/>
                  <a:pt x="167" y="303"/>
                </a:cubicBezTo>
                <a:cubicBezTo>
                  <a:pt x="167" y="303"/>
                  <a:pt x="169" y="306"/>
                  <a:pt x="170" y="308"/>
                </a:cubicBezTo>
                <a:cubicBezTo>
                  <a:pt x="170" y="308"/>
                  <a:pt x="172" y="308"/>
                  <a:pt x="172" y="308"/>
                </a:cubicBezTo>
                <a:cubicBezTo>
                  <a:pt x="172" y="308"/>
                  <a:pt x="172" y="308"/>
                  <a:pt x="172" y="308"/>
                </a:cubicBezTo>
                <a:cubicBezTo>
                  <a:pt x="172" y="309"/>
                  <a:pt x="173" y="310"/>
                  <a:pt x="174" y="311"/>
                </a:cubicBezTo>
                <a:cubicBezTo>
                  <a:pt x="175" y="311"/>
                  <a:pt x="175" y="311"/>
                  <a:pt x="176" y="311"/>
                </a:cubicBezTo>
                <a:cubicBezTo>
                  <a:pt x="177" y="311"/>
                  <a:pt x="178" y="311"/>
                  <a:pt x="178" y="311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8" y="311"/>
                  <a:pt x="178" y="311"/>
                  <a:pt x="179" y="312"/>
                </a:cubicBezTo>
                <a:cubicBezTo>
                  <a:pt x="180" y="313"/>
                  <a:pt x="181" y="314"/>
                  <a:pt x="181" y="315"/>
                </a:cubicBezTo>
                <a:cubicBezTo>
                  <a:pt x="181" y="317"/>
                  <a:pt x="180" y="319"/>
                  <a:pt x="181" y="320"/>
                </a:cubicBezTo>
                <a:cubicBezTo>
                  <a:pt x="182" y="321"/>
                  <a:pt x="181" y="323"/>
                  <a:pt x="181" y="323"/>
                </a:cubicBezTo>
                <a:cubicBezTo>
                  <a:pt x="181" y="323"/>
                  <a:pt x="180" y="324"/>
                  <a:pt x="180" y="325"/>
                </a:cubicBezTo>
                <a:cubicBezTo>
                  <a:pt x="180" y="326"/>
                  <a:pt x="180" y="326"/>
                  <a:pt x="180" y="326"/>
                </a:cubicBezTo>
                <a:cubicBezTo>
                  <a:pt x="180" y="326"/>
                  <a:pt x="178" y="328"/>
                  <a:pt x="177" y="329"/>
                </a:cubicBezTo>
                <a:cubicBezTo>
                  <a:pt x="176" y="330"/>
                  <a:pt x="177" y="331"/>
                  <a:pt x="177" y="331"/>
                </a:cubicBezTo>
                <a:cubicBezTo>
                  <a:pt x="178" y="332"/>
                  <a:pt x="178" y="332"/>
                  <a:pt x="178" y="332"/>
                </a:cubicBezTo>
                <a:cubicBezTo>
                  <a:pt x="178" y="332"/>
                  <a:pt x="177" y="333"/>
                  <a:pt x="178" y="334"/>
                </a:cubicBezTo>
                <a:cubicBezTo>
                  <a:pt x="178" y="335"/>
                  <a:pt x="179" y="335"/>
                  <a:pt x="180" y="335"/>
                </a:cubicBezTo>
                <a:cubicBezTo>
                  <a:pt x="181" y="334"/>
                  <a:pt x="181" y="334"/>
                  <a:pt x="181" y="334"/>
                </a:cubicBezTo>
                <a:cubicBezTo>
                  <a:pt x="181" y="334"/>
                  <a:pt x="180" y="336"/>
                  <a:pt x="181" y="337"/>
                </a:cubicBezTo>
                <a:cubicBezTo>
                  <a:pt x="182" y="338"/>
                  <a:pt x="183" y="337"/>
                  <a:pt x="184" y="337"/>
                </a:cubicBezTo>
                <a:cubicBezTo>
                  <a:pt x="185" y="337"/>
                  <a:pt x="189" y="335"/>
                  <a:pt x="189" y="335"/>
                </a:cubicBezTo>
                <a:cubicBezTo>
                  <a:pt x="190" y="335"/>
                  <a:pt x="192" y="334"/>
                  <a:pt x="192" y="333"/>
                </a:cubicBezTo>
                <a:cubicBezTo>
                  <a:pt x="193" y="332"/>
                  <a:pt x="195" y="331"/>
                  <a:pt x="195" y="330"/>
                </a:cubicBezTo>
                <a:cubicBezTo>
                  <a:pt x="195" y="330"/>
                  <a:pt x="196" y="329"/>
                  <a:pt x="196" y="329"/>
                </a:cubicBezTo>
                <a:cubicBezTo>
                  <a:pt x="196" y="329"/>
                  <a:pt x="196" y="330"/>
                  <a:pt x="196" y="331"/>
                </a:cubicBezTo>
                <a:cubicBezTo>
                  <a:pt x="196" y="332"/>
                  <a:pt x="196" y="333"/>
                  <a:pt x="196" y="333"/>
                </a:cubicBezTo>
                <a:cubicBezTo>
                  <a:pt x="196" y="333"/>
                  <a:pt x="195" y="333"/>
                  <a:pt x="195" y="335"/>
                </a:cubicBezTo>
                <a:cubicBezTo>
                  <a:pt x="194" y="337"/>
                  <a:pt x="194" y="339"/>
                  <a:pt x="195" y="340"/>
                </a:cubicBezTo>
                <a:cubicBezTo>
                  <a:pt x="195" y="341"/>
                  <a:pt x="196" y="341"/>
                  <a:pt x="197" y="341"/>
                </a:cubicBezTo>
                <a:cubicBezTo>
                  <a:pt x="198" y="341"/>
                  <a:pt x="198" y="339"/>
                  <a:pt x="198" y="338"/>
                </a:cubicBezTo>
                <a:cubicBezTo>
                  <a:pt x="198" y="338"/>
                  <a:pt x="199" y="336"/>
                  <a:pt x="200" y="336"/>
                </a:cubicBezTo>
                <a:cubicBezTo>
                  <a:pt x="200" y="335"/>
                  <a:pt x="200" y="333"/>
                  <a:pt x="201" y="332"/>
                </a:cubicBezTo>
                <a:cubicBezTo>
                  <a:pt x="201" y="331"/>
                  <a:pt x="202" y="328"/>
                  <a:pt x="202" y="327"/>
                </a:cubicBezTo>
                <a:cubicBezTo>
                  <a:pt x="203" y="326"/>
                  <a:pt x="203" y="324"/>
                  <a:pt x="203" y="322"/>
                </a:cubicBezTo>
                <a:cubicBezTo>
                  <a:pt x="202" y="321"/>
                  <a:pt x="201" y="316"/>
                  <a:pt x="201" y="315"/>
                </a:cubicBezTo>
                <a:cubicBezTo>
                  <a:pt x="201" y="314"/>
                  <a:pt x="201" y="312"/>
                  <a:pt x="200" y="310"/>
                </a:cubicBezTo>
                <a:cubicBezTo>
                  <a:pt x="199" y="308"/>
                  <a:pt x="197" y="307"/>
                  <a:pt x="196" y="306"/>
                </a:cubicBezTo>
                <a:cubicBezTo>
                  <a:pt x="196" y="305"/>
                  <a:pt x="196" y="305"/>
                  <a:pt x="196" y="305"/>
                </a:cubicBezTo>
                <a:cubicBezTo>
                  <a:pt x="196" y="305"/>
                  <a:pt x="196" y="305"/>
                  <a:pt x="196" y="305"/>
                </a:cubicBezTo>
                <a:cubicBezTo>
                  <a:pt x="196" y="305"/>
                  <a:pt x="196" y="305"/>
                  <a:pt x="196" y="304"/>
                </a:cubicBezTo>
                <a:cubicBezTo>
                  <a:pt x="195" y="303"/>
                  <a:pt x="195" y="302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2" y="287"/>
                  <a:pt x="191" y="283"/>
                </a:cubicBezTo>
                <a:cubicBezTo>
                  <a:pt x="190" y="278"/>
                  <a:pt x="187" y="272"/>
                  <a:pt x="187" y="272"/>
                </a:cubicBezTo>
                <a:cubicBezTo>
                  <a:pt x="187" y="272"/>
                  <a:pt x="185" y="269"/>
                  <a:pt x="185" y="267"/>
                </a:cubicBezTo>
                <a:cubicBezTo>
                  <a:pt x="184" y="266"/>
                  <a:pt x="181" y="242"/>
                  <a:pt x="180" y="237"/>
                </a:cubicBezTo>
                <a:cubicBezTo>
                  <a:pt x="179" y="233"/>
                  <a:pt x="177" y="211"/>
                  <a:pt x="178" y="208"/>
                </a:cubicBezTo>
                <a:cubicBezTo>
                  <a:pt x="178" y="205"/>
                  <a:pt x="176" y="189"/>
                  <a:pt x="175" y="186"/>
                </a:cubicBezTo>
                <a:cubicBezTo>
                  <a:pt x="174" y="183"/>
                  <a:pt x="172" y="169"/>
                  <a:pt x="172" y="166"/>
                </a:cubicBezTo>
                <a:cubicBezTo>
                  <a:pt x="171" y="164"/>
                  <a:pt x="169" y="150"/>
                  <a:pt x="169" y="148"/>
                </a:cubicBezTo>
                <a:cubicBezTo>
                  <a:pt x="169" y="146"/>
                  <a:pt x="168" y="140"/>
                  <a:pt x="168" y="137"/>
                </a:cubicBezTo>
                <a:cubicBezTo>
                  <a:pt x="168" y="134"/>
                  <a:pt x="166" y="130"/>
                  <a:pt x="166" y="130"/>
                </a:cubicBezTo>
                <a:cubicBezTo>
                  <a:pt x="166" y="130"/>
                  <a:pt x="167" y="124"/>
                  <a:pt x="165" y="116"/>
                </a:cubicBezTo>
                <a:cubicBezTo>
                  <a:pt x="162" y="108"/>
                  <a:pt x="158" y="107"/>
                  <a:pt x="156" y="106"/>
                </a:cubicBezTo>
                <a:cubicBezTo>
                  <a:pt x="155" y="105"/>
                  <a:pt x="146" y="102"/>
                  <a:pt x="144" y="101"/>
                </a:cubicBezTo>
                <a:cubicBezTo>
                  <a:pt x="141" y="99"/>
                  <a:pt x="131" y="96"/>
                  <a:pt x="131" y="96"/>
                </a:cubicBezTo>
                <a:cubicBezTo>
                  <a:pt x="131" y="96"/>
                  <a:pt x="129" y="93"/>
                  <a:pt x="128" y="91"/>
                </a:cubicBezTo>
                <a:cubicBezTo>
                  <a:pt x="126" y="90"/>
                  <a:pt x="125" y="89"/>
                  <a:pt x="125" y="89"/>
                </a:cubicBezTo>
                <a:cubicBezTo>
                  <a:pt x="125" y="89"/>
                  <a:pt x="125" y="88"/>
                  <a:pt x="125" y="87"/>
                </a:cubicBezTo>
                <a:cubicBezTo>
                  <a:pt x="125" y="87"/>
                  <a:pt x="127" y="86"/>
                  <a:pt x="129" y="86"/>
                </a:cubicBezTo>
                <a:cubicBezTo>
                  <a:pt x="131" y="86"/>
                  <a:pt x="134" y="84"/>
                  <a:pt x="135" y="82"/>
                </a:cubicBezTo>
                <a:cubicBezTo>
                  <a:pt x="135" y="80"/>
                  <a:pt x="136" y="77"/>
                  <a:pt x="136" y="74"/>
                </a:cubicBezTo>
                <a:cubicBezTo>
                  <a:pt x="137" y="71"/>
                  <a:pt x="139" y="63"/>
                  <a:pt x="139" y="59"/>
                </a:cubicBezTo>
                <a:cubicBezTo>
                  <a:pt x="140" y="55"/>
                  <a:pt x="139" y="48"/>
                  <a:pt x="139" y="46"/>
                </a:cubicBezTo>
                <a:cubicBezTo>
                  <a:pt x="138" y="45"/>
                  <a:pt x="139" y="44"/>
                  <a:pt x="139" y="42"/>
                </a:cubicBezTo>
                <a:cubicBezTo>
                  <a:pt x="139" y="41"/>
                  <a:pt x="140" y="39"/>
                  <a:pt x="139" y="37"/>
                </a:cubicBezTo>
                <a:cubicBezTo>
                  <a:pt x="139" y="36"/>
                  <a:pt x="138" y="34"/>
                  <a:pt x="138" y="34"/>
                </a:cubicBezTo>
                <a:cubicBezTo>
                  <a:pt x="138" y="34"/>
                  <a:pt x="140" y="27"/>
                  <a:pt x="139" y="23"/>
                </a:cubicBezTo>
                <a:cubicBezTo>
                  <a:pt x="139" y="19"/>
                  <a:pt x="137" y="17"/>
                  <a:pt x="135" y="15"/>
                </a:cubicBezTo>
                <a:cubicBezTo>
                  <a:pt x="133" y="13"/>
                  <a:pt x="132" y="11"/>
                  <a:pt x="132" y="11"/>
                </a:cubicBezTo>
                <a:cubicBezTo>
                  <a:pt x="132" y="11"/>
                  <a:pt x="131" y="9"/>
                  <a:pt x="127" y="7"/>
                </a:cubicBezTo>
                <a:cubicBezTo>
                  <a:pt x="123" y="4"/>
                  <a:pt x="121" y="5"/>
                  <a:pt x="121" y="5"/>
                </a:cubicBezTo>
                <a:cubicBezTo>
                  <a:pt x="121" y="5"/>
                  <a:pt x="121" y="4"/>
                  <a:pt x="120" y="3"/>
                </a:cubicBezTo>
                <a:cubicBezTo>
                  <a:pt x="118" y="2"/>
                  <a:pt x="116" y="1"/>
                  <a:pt x="113" y="1"/>
                </a:cubicBezTo>
                <a:cubicBezTo>
                  <a:pt x="111" y="0"/>
                  <a:pt x="107" y="1"/>
                  <a:pt x="107" y="1"/>
                </a:cubicBezTo>
                <a:cubicBezTo>
                  <a:pt x="107" y="1"/>
                  <a:pt x="106" y="0"/>
                  <a:pt x="102" y="0"/>
                </a:cubicBezTo>
                <a:cubicBezTo>
                  <a:pt x="99" y="0"/>
                  <a:pt x="96" y="2"/>
                  <a:pt x="96" y="2"/>
                </a:cubicBezTo>
                <a:cubicBezTo>
                  <a:pt x="96" y="2"/>
                  <a:pt x="92" y="3"/>
                  <a:pt x="89" y="5"/>
                </a:cubicBezTo>
                <a:cubicBezTo>
                  <a:pt x="85" y="7"/>
                  <a:pt x="82" y="13"/>
                  <a:pt x="79" y="16"/>
                </a:cubicBezTo>
                <a:cubicBezTo>
                  <a:pt x="77" y="19"/>
                  <a:pt x="77" y="24"/>
                  <a:pt x="77" y="24"/>
                </a:cubicBezTo>
                <a:cubicBezTo>
                  <a:pt x="77" y="24"/>
                  <a:pt x="76" y="25"/>
                  <a:pt x="74" y="31"/>
                </a:cubicBezTo>
                <a:cubicBezTo>
                  <a:pt x="72" y="37"/>
                  <a:pt x="74" y="43"/>
                  <a:pt x="75" y="44"/>
                </a:cubicBezTo>
                <a:cubicBezTo>
                  <a:pt x="75" y="46"/>
                  <a:pt x="75" y="49"/>
                  <a:pt x="74" y="51"/>
                </a:cubicBezTo>
                <a:cubicBezTo>
                  <a:pt x="74" y="54"/>
                  <a:pt x="75" y="57"/>
                  <a:pt x="76" y="58"/>
                </a:cubicBezTo>
                <a:cubicBezTo>
                  <a:pt x="77" y="58"/>
                  <a:pt x="77" y="60"/>
                  <a:pt x="79" y="64"/>
                </a:cubicBezTo>
                <a:cubicBezTo>
                  <a:pt x="81" y="67"/>
                  <a:pt x="84" y="67"/>
                  <a:pt x="84" y="67"/>
                </a:cubicBezTo>
                <a:cubicBezTo>
                  <a:pt x="84" y="67"/>
                  <a:pt x="84" y="68"/>
                  <a:pt x="84" y="70"/>
                </a:cubicBezTo>
                <a:cubicBezTo>
                  <a:pt x="84" y="72"/>
                  <a:pt x="84" y="77"/>
                  <a:pt x="84" y="77"/>
                </a:cubicBezTo>
                <a:cubicBezTo>
                  <a:pt x="84" y="77"/>
                  <a:pt x="84" y="77"/>
                  <a:pt x="84" y="78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9"/>
                  <a:pt x="82" y="81"/>
                  <a:pt x="80" y="83"/>
                </a:cubicBezTo>
                <a:cubicBezTo>
                  <a:pt x="79" y="85"/>
                  <a:pt x="75" y="88"/>
                  <a:pt x="73" y="89"/>
                </a:cubicBezTo>
                <a:cubicBezTo>
                  <a:pt x="71" y="91"/>
                  <a:pt x="72" y="92"/>
                  <a:pt x="72" y="92"/>
                </a:cubicBezTo>
                <a:cubicBezTo>
                  <a:pt x="72" y="92"/>
                  <a:pt x="69" y="93"/>
                  <a:pt x="67" y="94"/>
                </a:cubicBezTo>
                <a:cubicBezTo>
                  <a:pt x="65" y="94"/>
                  <a:pt x="55" y="98"/>
                  <a:pt x="53" y="99"/>
                </a:cubicBezTo>
                <a:cubicBezTo>
                  <a:pt x="51" y="100"/>
                  <a:pt x="40" y="102"/>
                  <a:pt x="38" y="103"/>
                </a:cubicBezTo>
                <a:cubicBezTo>
                  <a:pt x="36" y="103"/>
                  <a:pt x="29" y="106"/>
                  <a:pt x="29" y="106"/>
                </a:cubicBezTo>
                <a:cubicBezTo>
                  <a:pt x="29" y="106"/>
                  <a:pt x="27" y="106"/>
                  <a:pt x="25" y="108"/>
                </a:cubicBezTo>
                <a:cubicBezTo>
                  <a:pt x="22" y="110"/>
                  <a:pt x="18" y="120"/>
                  <a:pt x="17" y="126"/>
                </a:cubicBezTo>
                <a:cubicBezTo>
                  <a:pt x="16" y="131"/>
                  <a:pt x="12" y="152"/>
                  <a:pt x="12" y="165"/>
                </a:cubicBezTo>
                <a:cubicBezTo>
                  <a:pt x="11" y="179"/>
                  <a:pt x="6" y="214"/>
                  <a:pt x="5" y="218"/>
                </a:cubicBezTo>
                <a:cubicBezTo>
                  <a:pt x="4" y="222"/>
                  <a:pt x="8" y="230"/>
                  <a:pt x="8" y="234"/>
                </a:cubicBezTo>
                <a:cubicBezTo>
                  <a:pt x="7" y="237"/>
                  <a:pt x="9" y="244"/>
                  <a:pt x="9" y="244"/>
                </a:cubicBezTo>
                <a:cubicBezTo>
                  <a:pt x="9" y="244"/>
                  <a:pt x="8" y="252"/>
                  <a:pt x="9" y="255"/>
                </a:cubicBezTo>
                <a:cubicBezTo>
                  <a:pt x="10" y="258"/>
                  <a:pt x="11" y="262"/>
                  <a:pt x="12" y="267"/>
                </a:cubicBezTo>
                <a:cubicBezTo>
                  <a:pt x="12" y="272"/>
                  <a:pt x="18" y="279"/>
                  <a:pt x="18" y="279"/>
                </a:cubicBezTo>
                <a:cubicBezTo>
                  <a:pt x="18" y="279"/>
                  <a:pt x="14" y="291"/>
                  <a:pt x="13" y="294"/>
                </a:cubicBezTo>
                <a:cubicBezTo>
                  <a:pt x="12" y="297"/>
                  <a:pt x="4" y="323"/>
                  <a:pt x="2" y="327"/>
                </a:cubicBezTo>
                <a:cubicBezTo>
                  <a:pt x="0" y="332"/>
                  <a:pt x="4" y="334"/>
                  <a:pt x="5" y="337"/>
                </a:cubicBezTo>
                <a:cubicBezTo>
                  <a:pt x="6" y="339"/>
                  <a:pt x="14" y="341"/>
                  <a:pt x="19" y="344"/>
                </a:cubicBezTo>
                <a:cubicBezTo>
                  <a:pt x="25" y="347"/>
                  <a:pt x="28" y="341"/>
                  <a:pt x="28" y="341"/>
                </a:cubicBezTo>
                <a:cubicBezTo>
                  <a:pt x="28" y="341"/>
                  <a:pt x="34" y="339"/>
                  <a:pt x="38" y="338"/>
                </a:cubicBezTo>
                <a:cubicBezTo>
                  <a:pt x="42" y="337"/>
                  <a:pt x="47" y="332"/>
                  <a:pt x="47" y="332"/>
                </a:cubicBezTo>
                <a:cubicBezTo>
                  <a:pt x="47" y="332"/>
                  <a:pt x="46" y="335"/>
                  <a:pt x="46" y="338"/>
                </a:cubicBezTo>
                <a:cubicBezTo>
                  <a:pt x="46" y="340"/>
                  <a:pt x="48" y="356"/>
                  <a:pt x="48" y="362"/>
                </a:cubicBezTo>
                <a:cubicBezTo>
                  <a:pt x="48" y="368"/>
                  <a:pt x="47" y="389"/>
                  <a:pt x="47" y="398"/>
                </a:cubicBezTo>
                <a:cubicBezTo>
                  <a:pt x="46" y="407"/>
                  <a:pt x="48" y="445"/>
                  <a:pt x="47" y="453"/>
                </a:cubicBezTo>
                <a:cubicBezTo>
                  <a:pt x="46" y="462"/>
                  <a:pt x="50" y="502"/>
                  <a:pt x="51" y="506"/>
                </a:cubicBezTo>
                <a:cubicBezTo>
                  <a:pt x="51" y="510"/>
                  <a:pt x="51" y="534"/>
                  <a:pt x="52" y="539"/>
                </a:cubicBezTo>
                <a:cubicBezTo>
                  <a:pt x="52" y="545"/>
                  <a:pt x="57" y="552"/>
                  <a:pt x="57" y="552"/>
                </a:cubicBezTo>
                <a:cubicBezTo>
                  <a:pt x="57" y="553"/>
                  <a:pt x="52" y="555"/>
                  <a:pt x="51" y="561"/>
                </a:cubicBezTo>
                <a:cubicBezTo>
                  <a:pt x="50" y="566"/>
                  <a:pt x="56" y="571"/>
                  <a:pt x="56" y="571"/>
                </a:cubicBezTo>
                <a:cubicBezTo>
                  <a:pt x="56" y="571"/>
                  <a:pt x="56" y="573"/>
                  <a:pt x="55" y="574"/>
                </a:cubicBezTo>
                <a:cubicBezTo>
                  <a:pt x="55" y="575"/>
                  <a:pt x="55" y="579"/>
                  <a:pt x="55" y="579"/>
                </a:cubicBezTo>
                <a:cubicBezTo>
                  <a:pt x="55" y="579"/>
                  <a:pt x="54" y="581"/>
                  <a:pt x="54" y="582"/>
                </a:cubicBezTo>
                <a:cubicBezTo>
                  <a:pt x="54" y="583"/>
                  <a:pt x="53" y="587"/>
                  <a:pt x="53" y="590"/>
                </a:cubicBezTo>
                <a:cubicBezTo>
                  <a:pt x="53" y="592"/>
                  <a:pt x="55" y="595"/>
                  <a:pt x="56" y="596"/>
                </a:cubicBezTo>
                <a:cubicBezTo>
                  <a:pt x="58" y="597"/>
                  <a:pt x="63" y="600"/>
                  <a:pt x="63" y="600"/>
                </a:cubicBezTo>
                <a:cubicBezTo>
                  <a:pt x="66" y="599"/>
                  <a:pt x="66" y="599"/>
                  <a:pt x="66" y="599"/>
                </a:cubicBezTo>
                <a:cubicBezTo>
                  <a:pt x="66" y="599"/>
                  <a:pt x="68" y="603"/>
                  <a:pt x="71" y="608"/>
                </a:cubicBezTo>
                <a:cubicBezTo>
                  <a:pt x="75" y="612"/>
                  <a:pt x="86" y="615"/>
                  <a:pt x="93" y="616"/>
                </a:cubicBezTo>
                <a:cubicBezTo>
                  <a:pt x="99" y="618"/>
                  <a:pt x="107" y="618"/>
                  <a:pt x="113" y="617"/>
                </a:cubicBezTo>
                <a:cubicBezTo>
                  <a:pt x="119" y="616"/>
                  <a:pt x="121" y="615"/>
                  <a:pt x="122" y="613"/>
                </a:cubicBezTo>
                <a:cubicBezTo>
                  <a:pt x="122" y="611"/>
                  <a:pt x="120" y="609"/>
                  <a:pt x="120" y="609"/>
                </a:cubicBezTo>
                <a:cubicBezTo>
                  <a:pt x="120" y="609"/>
                  <a:pt x="120" y="607"/>
                  <a:pt x="119" y="605"/>
                </a:cubicBezTo>
                <a:cubicBezTo>
                  <a:pt x="118" y="603"/>
                  <a:pt x="110" y="595"/>
                  <a:pt x="105" y="590"/>
                </a:cubicBezTo>
                <a:cubicBezTo>
                  <a:pt x="101" y="586"/>
                  <a:pt x="97" y="577"/>
                  <a:pt x="97" y="577"/>
                </a:cubicBezTo>
                <a:cubicBezTo>
                  <a:pt x="99" y="575"/>
                  <a:pt x="99" y="575"/>
                  <a:pt x="99" y="575"/>
                </a:cubicBezTo>
                <a:cubicBezTo>
                  <a:pt x="99" y="575"/>
                  <a:pt x="97" y="570"/>
                  <a:pt x="98" y="563"/>
                </a:cubicBezTo>
                <a:cubicBezTo>
                  <a:pt x="98" y="557"/>
                  <a:pt x="101" y="558"/>
                  <a:pt x="101" y="553"/>
                </a:cubicBezTo>
                <a:cubicBezTo>
                  <a:pt x="102" y="548"/>
                  <a:pt x="91" y="535"/>
                  <a:pt x="91" y="535"/>
                </a:cubicBezTo>
                <a:cubicBezTo>
                  <a:pt x="91" y="535"/>
                  <a:pt x="91" y="512"/>
                  <a:pt x="92" y="504"/>
                </a:cubicBezTo>
                <a:cubicBezTo>
                  <a:pt x="93" y="496"/>
                  <a:pt x="96" y="478"/>
                  <a:pt x="98" y="474"/>
                </a:cubicBezTo>
                <a:cubicBezTo>
                  <a:pt x="99" y="470"/>
                  <a:pt x="100" y="451"/>
                  <a:pt x="102" y="447"/>
                </a:cubicBezTo>
                <a:cubicBezTo>
                  <a:pt x="104" y="443"/>
                  <a:pt x="106" y="398"/>
                  <a:pt x="106" y="398"/>
                </a:cubicBezTo>
                <a:cubicBezTo>
                  <a:pt x="106" y="398"/>
                  <a:pt x="109" y="405"/>
                  <a:pt x="111" y="412"/>
                </a:cubicBezTo>
                <a:cubicBezTo>
                  <a:pt x="114" y="419"/>
                  <a:pt x="123" y="449"/>
                  <a:pt x="127" y="469"/>
                </a:cubicBezTo>
                <a:cubicBezTo>
                  <a:pt x="132" y="490"/>
                  <a:pt x="143" y="513"/>
                  <a:pt x="143" y="513"/>
                </a:cubicBezTo>
                <a:cubicBezTo>
                  <a:pt x="143" y="513"/>
                  <a:pt x="146" y="522"/>
                  <a:pt x="146" y="523"/>
                </a:cubicBezTo>
                <a:cubicBezTo>
                  <a:pt x="146" y="524"/>
                  <a:pt x="147" y="536"/>
                  <a:pt x="149" y="544"/>
                </a:cubicBezTo>
                <a:cubicBezTo>
                  <a:pt x="151" y="551"/>
                  <a:pt x="153" y="558"/>
                  <a:pt x="153" y="558"/>
                </a:cubicBezTo>
                <a:cubicBezTo>
                  <a:pt x="153" y="558"/>
                  <a:pt x="151" y="561"/>
                  <a:pt x="151" y="565"/>
                </a:cubicBezTo>
                <a:cubicBezTo>
                  <a:pt x="152" y="568"/>
                  <a:pt x="154" y="572"/>
                  <a:pt x="153" y="574"/>
                </a:cubicBezTo>
                <a:cubicBezTo>
                  <a:pt x="152" y="576"/>
                  <a:pt x="154" y="577"/>
                  <a:pt x="154" y="577"/>
                </a:cubicBezTo>
                <a:cubicBezTo>
                  <a:pt x="153" y="578"/>
                  <a:pt x="153" y="578"/>
                  <a:pt x="153" y="578"/>
                </a:cubicBezTo>
                <a:cubicBezTo>
                  <a:pt x="153" y="578"/>
                  <a:pt x="153" y="583"/>
                  <a:pt x="153" y="587"/>
                </a:cubicBezTo>
                <a:cubicBezTo>
                  <a:pt x="152" y="591"/>
                  <a:pt x="156" y="594"/>
                  <a:pt x="159" y="594"/>
                </a:cubicBezTo>
                <a:cubicBezTo>
                  <a:pt x="162" y="595"/>
                  <a:pt x="179" y="596"/>
                  <a:pt x="179" y="596"/>
                </a:cubicBezTo>
                <a:cubicBezTo>
                  <a:pt x="180" y="592"/>
                  <a:pt x="180" y="592"/>
                  <a:pt x="180" y="592"/>
                </a:cubicBezTo>
                <a:cubicBezTo>
                  <a:pt x="180" y="592"/>
                  <a:pt x="189" y="592"/>
                  <a:pt x="192" y="593"/>
                </a:cubicBezTo>
                <a:cubicBezTo>
                  <a:pt x="195" y="594"/>
                  <a:pt x="203" y="600"/>
                  <a:pt x="221" y="600"/>
                </a:cubicBezTo>
                <a:cubicBezTo>
                  <a:pt x="238" y="600"/>
                  <a:pt x="245" y="597"/>
                  <a:pt x="246" y="596"/>
                </a:cubicBezTo>
                <a:cubicBezTo>
                  <a:pt x="247" y="596"/>
                  <a:pt x="247" y="595"/>
                  <a:pt x="247" y="593"/>
                </a:cubicBezTo>
                <a:cubicBezTo>
                  <a:pt x="247" y="591"/>
                  <a:pt x="246" y="591"/>
                  <a:pt x="246" y="591"/>
                </a:cubicBezTo>
                <a:close/>
              </a:path>
            </a:pathLst>
          </a:custGeom>
          <a:solidFill>
            <a:srgbClr val="30538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" name="Freeform 24"/>
          <p:cNvSpPr>
            <a:spLocks noEditPoints="1"/>
          </p:cNvSpPr>
          <p:nvPr userDrawn="1"/>
        </p:nvSpPr>
        <p:spPr bwMode="auto">
          <a:xfrm>
            <a:off x="6908800" y="4548188"/>
            <a:ext cx="284163" cy="1139825"/>
          </a:xfrm>
          <a:custGeom>
            <a:avLst/>
            <a:gdLst>
              <a:gd name="T0" fmla="*/ 2147483646 w 158"/>
              <a:gd name="T1" fmla="*/ 2147483646 h 636"/>
              <a:gd name="T2" fmla="*/ 2147483646 w 158"/>
              <a:gd name="T3" fmla="*/ 2147483646 h 636"/>
              <a:gd name="T4" fmla="*/ 2147483646 w 158"/>
              <a:gd name="T5" fmla="*/ 2147483646 h 636"/>
              <a:gd name="T6" fmla="*/ 2147483646 w 158"/>
              <a:gd name="T7" fmla="*/ 2147483646 h 636"/>
              <a:gd name="T8" fmla="*/ 2147483646 w 158"/>
              <a:gd name="T9" fmla="*/ 2147483646 h 636"/>
              <a:gd name="T10" fmla="*/ 2147483646 w 158"/>
              <a:gd name="T11" fmla="*/ 2147483646 h 636"/>
              <a:gd name="T12" fmla="*/ 2147483646 w 158"/>
              <a:gd name="T13" fmla="*/ 2147483646 h 636"/>
              <a:gd name="T14" fmla="*/ 2147483646 w 158"/>
              <a:gd name="T15" fmla="*/ 2147483646 h 636"/>
              <a:gd name="T16" fmla="*/ 2147483646 w 158"/>
              <a:gd name="T17" fmla="*/ 2147483646 h 636"/>
              <a:gd name="T18" fmla="*/ 2147483646 w 158"/>
              <a:gd name="T19" fmla="*/ 2147483646 h 636"/>
              <a:gd name="T20" fmla="*/ 2147483646 w 158"/>
              <a:gd name="T21" fmla="*/ 2147483646 h 636"/>
              <a:gd name="T22" fmla="*/ 2147483646 w 158"/>
              <a:gd name="T23" fmla="*/ 2147483646 h 636"/>
              <a:gd name="T24" fmla="*/ 2147483646 w 158"/>
              <a:gd name="T25" fmla="*/ 2147483646 h 636"/>
              <a:gd name="T26" fmla="*/ 2147483646 w 158"/>
              <a:gd name="T27" fmla="*/ 2147483646 h 636"/>
              <a:gd name="T28" fmla="*/ 2147483646 w 158"/>
              <a:gd name="T29" fmla="*/ 2147483646 h 636"/>
              <a:gd name="T30" fmla="*/ 2147483646 w 158"/>
              <a:gd name="T31" fmla="*/ 2147483646 h 636"/>
              <a:gd name="T32" fmla="*/ 2147483646 w 158"/>
              <a:gd name="T33" fmla="*/ 2147483646 h 636"/>
              <a:gd name="T34" fmla="*/ 2147483646 w 158"/>
              <a:gd name="T35" fmla="*/ 2147483646 h 636"/>
              <a:gd name="T36" fmla="*/ 2147483646 w 158"/>
              <a:gd name="T37" fmla="*/ 2147483646 h 636"/>
              <a:gd name="T38" fmla="*/ 2147483646 w 158"/>
              <a:gd name="T39" fmla="*/ 2147483646 h 636"/>
              <a:gd name="T40" fmla="*/ 2147483646 w 158"/>
              <a:gd name="T41" fmla="*/ 2147483646 h 636"/>
              <a:gd name="T42" fmla="*/ 2147483646 w 158"/>
              <a:gd name="T43" fmla="*/ 2147483646 h 636"/>
              <a:gd name="T44" fmla="*/ 2147483646 w 158"/>
              <a:gd name="T45" fmla="*/ 2147483646 h 636"/>
              <a:gd name="T46" fmla="*/ 2147483646 w 158"/>
              <a:gd name="T47" fmla="*/ 2147483646 h 636"/>
              <a:gd name="T48" fmla="*/ 2147483646 w 158"/>
              <a:gd name="T49" fmla="*/ 2147483646 h 636"/>
              <a:gd name="T50" fmla="*/ 2147483646 w 158"/>
              <a:gd name="T51" fmla="*/ 2147483646 h 636"/>
              <a:gd name="T52" fmla="*/ 2147483646 w 158"/>
              <a:gd name="T53" fmla="*/ 2147483646 h 636"/>
              <a:gd name="T54" fmla="*/ 2147483646 w 158"/>
              <a:gd name="T55" fmla="*/ 2147483646 h 636"/>
              <a:gd name="T56" fmla="*/ 2147483646 w 158"/>
              <a:gd name="T57" fmla="*/ 2147483646 h 636"/>
              <a:gd name="T58" fmla="*/ 2147483646 w 158"/>
              <a:gd name="T59" fmla="*/ 2147483646 h 636"/>
              <a:gd name="T60" fmla="*/ 2147483646 w 158"/>
              <a:gd name="T61" fmla="*/ 2147483646 h 636"/>
              <a:gd name="T62" fmla="*/ 2147483646 w 158"/>
              <a:gd name="T63" fmla="*/ 2147483646 h 636"/>
              <a:gd name="T64" fmla="*/ 2147483646 w 158"/>
              <a:gd name="T65" fmla="*/ 2147483646 h 636"/>
              <a:gd name="T66" fmla="*/ 2147483646 w 158"/>
              <a:gd name="T67" fmla="*/ 2147483646 h 636"/>
              <a:gd name="T68" fmla="*/ 2147483646 w 158"/>
              <a:gd name="T69" fmla="*/ 2147483646 h 636"/>
              <a:gd name="T70" fmla="*/ 2147483646 w 158"/>
              <a:gd name="T71" fmla="*/ 2147483646 h 636"/>
              <a:gd name="T72" fmla="*/ 2147483646 w 158"/>
              <a:gd name="T73" fmla="*/ 2147483646 h 636"/>
              <a:gd name="T74" fmla="*/ 2147483646 w 158"/>
              <a:gd name="T75" fmla="*/ 2147483646 h 636"/>
              <a:gd name="T76" fmla="*/ 2147483646 w 158"/>
              <a:gd name="T77" fmla="*/ 2147483646 h 636"/>
              <a:gd name="T78" fmla="*/ 2147483646 w 158"/>
              <a:gd name="T79" fmla="*/ 2147483646 h 636"/>
              <a:gd name="T80" fmla="*/ 2147483646 w 158"/>
              <a:gd name="T81" fmla="*/ 2147483646 h 636"/>
              <a:gd name="T82" fmla="*/ 2147483646 w 158"/>
              <a:gd name="T83" fmla="*/ 2147483646 h 636"/>
              <a:gd name="T84" fmla="*/ 2147483646 w 158"/>
              <a:gd name="T85" fmla="*/ 2147483646 h 636"/>
              <a:gd name="T86" fmla="*/ 2147483646 w 158"/>
              <a:gd name="T87" fmla="*/ 2147483646 h 636"/>
              <a:gd name="T88" fmla="*/ 2147483646 w 158"/>
              <a:gd name="T89" fmla="*/ 2147483646 h 636"/>
              <a:gd name="T90" fmla="*/ 2147483646 w 158"/>
              <a:gd name="T91" fmla="*/ 2147483646 h 636"/>
              <a:gd name="T92" fmla="*/ 2147483646 w 158"/>
              <a:gd name="T93" fmla="*/ 2147483646 h 636"/>
              <a:gd name="T94" fmla="*/ 2147483646 w 158"/>
              <a:gd name="T95" fmla="*/ 2147483646 h 636"/>
              <a:gd name="T96" fmla="*/ 2147483646 w 158"/>
              <a:gd name="T97" fmla="*/ 2147483646 h 636"/>
              <a:gd name="T98" fmla="*/ 2147483646 w 158"/>
              <a:gd name="T99" fmla="*/ 2147483646 h 6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58" h="636">
                <a:moveTo>
                  <a:pt x="157" y="114"/>
                </a:moveTo>
                <a:cubicBezTo>
                  <a:pt x="158" y="108"/>
                  <a:pt x="155" y="106"/>
                  <a:pt x="151" y="104"/>
                </a:cubicBezTo>
                <a:cubicBezTo>
                  <a:pt x="148" y="101"/>
                  <a:pt x="143" y="99"/>
                  <a:pt x="143" y="99"/>
                </a:cubicBezTo>
                <a:cubicBezTo>
                  <a:pt x="141" y="95"/>
                  <a:pt x="141" y="95"/>
                  <a:pt x="141" y="95"/>
                </a:cubicBezTo>
                <a:cubicBezTo>
                  <a:pt x="141" y="95"/>
                  <a:pt x="142" y="95"/>
                  <a:pt x="143" y="95"/>
                </a:cubicBezTo>
                <a:cubicBezTo>
                  <a:pt x="144" y="95"/>
                  <a:pt x="145" y="92"/>
                  <a:pt x="148" y="96"/>
                </a:cubicBezTo>
                <a:cubicBezTo>
                  <a:pt x="151" y="100"/>
                  <a:pt x="148" y="102"/>
                  <a:pt x="148" y="102"/>
                </a:cubicBezTo>
                <a:cubicBezTo>
                  <a:pt x="149" y="102"/>
                  <a:pt x="149" y="102"/>
                  <a:pt x="149" y="102"/>
                </a:cubicBezTo>
                <a:cubicBezTo>
                  <a:pt x="149" y="102"/>
                  <a:pt x="151" y="100"/>
                  <a:pt x="150" y="98"/>
                </a:cubicBezTo>
                <a:cubicBezTo>
                  <a:pt x="150" y="96"/>
                  <a:pt x="147" y="93"/>
                  <a:pt x="144" y="92"/>
                </a:cubicBezTo>
                <a:cubicBezTo>
                  <a:pt x="141" y="91"/>
                  <a:pt x="139" y="90"/>
                  <a:pt x="135" y="87"/>
                </a:cubicBezTo>
                <a:cubicBezTo>
                  <a:pt x="132" y="83"/>
                  <a:pt x="133" y="82"/>
                  <a:pt x="133" y="82"/>
                </a:cubicBezTo>
                <a:cubicBezTo>
                  <a:pt x="133" y="82"/>
                  <a:pt x="133" y="82"/>
                  <a:pt x="134" y="83"/>
                </a:cubicBezTo>
                <a:cubicBezTo>
                  <a:pt x="136" y="84"/>
                  <a:pt x="137" y="84"/>
                  <a:pt x="139" y="84"/>
                </a:cubicBezTo>
                <a:cubicBezTo>
                  <a:pt x="141" y="84"/>
                  <a:pt x="140" y="83"/>
                  <a:pt x="140" y="83"/>
                </a:cubicBezTo>
                <a:cubicBezTo>
                  <a:pt x="140" y="83"/>
                  <a:pt x="135" y="85"/>
                  <a:pt x="132" y="79"/>
                </a:cubicBezTo>
                <a:cubicBezTo>
                  <a:pt x="129" y="75"/>
                  <a:pt x="133" y="71"/>
                  <a:pt x="134" y="67"/>
                </a:cubicBezTo>
                <a:cubicBezTo>
                  <a:pt x="136" y="63"/>
                  <a:pt x="135" y="57"/>
                  <a:pt x="133" y="54"/>
                </a:cubicBezTo>
                <a:cubicBezTo>
                  <a:pt x="132" y="52"/>
                  <a:pt x="130" y="50"/>
                  <a:pt x="130" y="50"/>
                </a:cubicBezTo>
                <a:cubicBezTo>
                  <a:pt x="130" y="50"/>
                  <a:pt x="129" y="47"/>
                  <a:pt x="129" y="46"/>
                </a:cubicBezTo>
                <a:cubicBezTo>
                  <a:pt x="129" y="45"/>
                  <a:pt x="128" y="42"/>
                  <a:pt x="128" y="39"/>
                </a:cubicBezTo>
                <a:cubicBezTo>
                  <a:pt x="128" y="37"/>
                  <a:pt x="128" y="34"/>
                  <a:pt x="125" y="33"/>
                </a:cubicBezTo>
                <a:cubicBezTo>
                  <a:pt x="122" y="30"/>
                  <a:pt x="121" y="25"/>
                  <a:pt x="121" y="25"/>
                </a:cubicBezTo>
                <a:cubicBezTo>
                  <a:pt x="121" y="25"/>
                  <a:pt x="120" y="20"/>
                  <a:pt x="118" y="16"/>
                </a:cubicBezTo>
                <a:cubicBezTo>
                  <a:pt x="117" y="12"/>
                  <a:pt x="115" y="9"/>
                  <a:pt x="115" y="9"/>
                </a:cubicBezTo>
                <a:cubicBezTo>
                  <a:pt x="115" y="9"/>
                  <a:pt x="114" y="6"/>
                  <a:pt x="111" y="4"/>
                </a:cubicBezTo>
                <a:cubicBezTo>
                  <a:pt x="108" y="1"/>
                  <a:pt x="105" y="2"/>
                  <a:pt x="105" y="2"/>
                </a:cubicBezTo>
                <a:cubicBezTo>
                  <a:pt x="102" y="1"/>
                  <a:pt x="102" y="1"/>
                  <a:pt x="102" y="1"/>
                </a:cubicBezTo>
                <a:cubicBezTo>
                  <a:pt x="98" y="1"/>
                  <a:pt x="96" y="2"/>
                  <a:pt x="96" y="2"/>
                </a:cubicBezTo>
                <a:cubicBezTo>
                  <a:pt x="96" y="2"/>
                  <a:pt x="95" y="3"/>
                  <a:pt x="94" y="2"/>
                </a:cubicBezTo>
                <a:cubicBezTo>
                  <a:pt x="92" y="0"/>
                  <a:pt x="88" y="2"/>
                  <a:pt x="87" y="1"/>
                </a:cubicBezTo>
                <a:cubicBezTo>
                  <a:pt x="86" y="1"/>
                  <a:pt x="81" y="2"/>
                  <a:pt x="79" y="2"/>
                </a:cubicBezTo>
                <a:cubicBezTo>
                  <a:pt x="75" y="4"/>
                  <a:pt x="75" y="6"/>
                  <a:pt x="75" y="6"/>
                </a:cubicBezTo>
                <a:cubicBezTo>
                  <a:pt x="75" y="6"/>
                  <a:pt x="72" y="9"/>
                  <a:pt x="69" y="11"/>
                </a:cubicBezTo>
                <a:cubicBezTo>
                  <a:pt x="65" y="13"/>
                  <a:pt x="67" y="16"/>
                  <a:pt x="66" y="17"/>
                </a:cubicBezTo>
                <a:cubicBezTo>
                  <a:pt x="65" y="17"/>
                  <a:pt x="61" y="21"/>
                  <a:pt x="61" y="29"/>
                </a:cubicBezTo>
                <a:cubicBezTo>
                  <a:pt x="60" y="37"/>
                  <a:pt x="64" y="40"/>
                  <a:pt x="64" y="40"/>
                </a:cubicBezTo>
                <a:cubicBezTo>
                  <a:pt x="64" y="41"/>
                  <a:pt x="61" y="48"/>
                  <a:pt x="62" y="51"/>
                </a:cubicBezTo>
                <a:cubicBezTo>
                  <a:pt x="62" y="53"/>
                  <a:pt x="63" y="59"/>
                  <a:pt x="64" y="60"/>
                </a:cubicBezTo>
                <a:cubicBezTo>
                  <a:pt x="62" y="62"/>
                  <a:pt x="61" y="64"/>
                  <a:pt x="60" y="67"/>
                </a:cubicBezTo>
                <a:cubicBezTo>
                  <a:pt x="59" y="73"/>
                  <a:pt x="60" y="78"/>
                  <a:pt x="61" y="80"/>
                </a:cubicBezTo>
                <a:cubicBezTo>
                  <a:pt x="63" y="82"/>
                  <a:pt x="65" y="82"/>
                  <a:pt x="65" y="82"/>
                </a:cubicBezTo>
                <a:cubicBezTo>
                  <a:pt x="65" y="82"/>
                  <a:pt x="65" y="85"/>
                  <a:pt x="62" y="87"/>
                </a:cubicBezTo>
                <a:cubicBezTo>
                  <a:pt x="60" y="88"/>
                  <a:pt x="57" y="90"/>
                  <a:pt x="59" y="93"/>
                </a:cubicBezTo>
                <a:cubicBezTo>
                  <a:pt x="61" y="96"/>
                  <a:pt x="64" y="94"/>
                  <a:pt x="64" y="94"/>
                </a:cubicBezTo>
                <a:cubicBezTo>
                  <a:pt x="64" y="95"/>
                  <a:pt x="64" y="96"/>
                  <a:pt x="63" y="96"/>
                </a:cubicBezTo>
                <a:cubicBezTo>
                  <a:pt x="59" y="97"/>
                  <a:pt x="53" y="99"/>
                  <a:pt x="51" y="100"/>
                </a:cubicBezTo>
                <a:cubicBezTo>
                  <a:pt x="47" y="102"/>
                  <a:pt x="44" y="104"/>
                  <a:pt x="43" y="104"/>
                </a:cubicBezTo>
                <a:cubicBezTo>
                  <a:pt x="42" y="104"/>
                  <a:pt x="37" y="105"/>
                  <a:pt x="36" y="105"/>
                </a:cubicBezTo>
                <a:cubicBezTo>
                  <a:pt x="36" y="106"/>
                  <a:pt x="33" y="108"/>
                  <a:pt x="30" y="112"/>
                </a:cubicBezTo>
                <a:cubicBezTo>
                  <a:pt x="27" y="116"/>
                  <a:pt x="28" y="122"/>
                  <a:pt x="28" y="122"/>
                </a:cubicBezTo>
                <a:cubicBezTo>
                  <a:pt x="28" y="122"/>
                  <a:pt x="27" y="123"/>
                  <a:pt x="26" y="125"/>
                </a:cubicBezTo>
                <a:cubicBezTo>
                  <a:pt x="25" y="127"/>
                  <a:pt x="26" y="129"/>
                  <a:pt x="26" y="130"/>
                </a:cubicBezTo>
                <a:cubicBezTo>
                  <a:pt x="25" y="131"/>
                  <a:pt x="24" y="132"/>
                  <a:pt x="23" y="132"/>
                </a:cubicBezTo>
                <a:cubicBezTo>
                  <a:pt x="22" y="132"/>
                  <a:pt x="21" y="135"/>
                  <a:pt x="21" y="138"/>
                </a:cubicBezTo>
                <a:cubicBezTo>
                  <a:pt x="22" y="141"/>
                  <a:pt x="20" y="143"/>
                  <a:pt x="20" y="144"/>
                </a:cubicBezTo>
                <a:cubicBezTo>
                  <a:pt x="19" y="146"/>
                  <a:pt x="19" y="147"/>
                  <a:pt x="17" y="148"/>
                </a:cubicBezTo>
                <a:cubicBezTo>
                  <a:pt x="16" y="149"/>
                  <a:pt x="16" y="151"/>
                  <a:pt x="16" y="153"/>
                </a:cubicBezTo>
                <a:cubicBezTo>
                  <a:pt x="16" y="155"/>
                  <a:pt x="13" y="159"/>
                  <a:pt x="10" y="164"/>
                </a:cubicBezTo>
                <a:cubicBezTo>
                  <a:pt x="8" y="170"/>
                  <a:pt x="4" y="179"/>
                  <a:pt x="4" y="179"/>
                </a:cubicBezTo>
                <a:cubicBezTo>
                  <a:pt x="4" y="179"/>
                  <a:pt x="2" y="181"/>
                  <a:pt x="1" y="183"/>
                </a:cubicBezTo>
                <a:cubicBezTo>
                  <a:pt x="0" y="185"/>
                  <a:pt x="2" y="188"/>
                  <a:pt x="2" y="188"/>
                </a:cubicBezTo>
                <a:cubicBezTo>
                  <a:pt x="1" y="196"/>
                  <a:pt x="1" y="196"/>
                  <a:pt x="1" y="196"/>
                </a:cubicBezTo>
                <a:cubicBezTo>
                  <a:pt x="1" y="196"/>
                  <a:pt x="1" y="197"/>
                  <a:pt x="1" y="199"/>
                </a:cubicBezTo>
                <a:cubicBezTo>
                  <a:pt x="0" y="200"/>
                  <a:pt x="3" y="210"/>
                  <a:pt x="3" y="210"/>
                </a:cubicBezTo>
                <a:cubicBezTo>
                  <a:pt x="6" y="215"/>
                  <a:pt x="13" y="215"/>
                  <a:pt x="13" y="215"/>
                </a:cubicBezTo>
                <a:cubicBezTo>
                  <a:pt x="13" y="215"/>
                  <a:pt x="17" y="218"/>
                  <a:pt x="19" y="219"/>
                </a:cubicBezTo>
                <a:cubicBezTo>
                  <a:pt x="21" y="219"/>
                  <a:pt x="28" y="221"/>
                  <a:pt x="28" y="221"/>
                </a:cubicBezTo>
                <a:cubicBezTo>
                  <a:pt x="28" y="221"/>
                  <a:pt x="28" y="226"/>
                  <a:pt x="27" y="227"/>
                </a:cubicBezTo>
                <a:cubicBezTo>
                  <a:pt x="27" y="228"/>
                  <a:pt x="26" y="234"/>
                  <a:pt x="26" y="234"/>
                </a:cubicBezTo>
                <a:cubicBezTo>
                  <a:pt x="26" y="234"/>
                  <a:pt x="24" y="236"/>
                  <a:pt x="21" y="246"/>
                </a:cubicBezTo>
                <a:cubicBezTo>
                  <a:pt x="18" y="256"/>
                  <a:pt x="11" y="280"/>
                  <a:pt x="11" y="280"/>
                </a:cubicBezTo>
                <a:cubicBezTo>
                  <a:pt x="11" y="280"/>
                  <a:pt x="12" y="281"/>
                  <a:pt x="13" y="282"/>
                </a:cubicBezTo>
                <a:cubicBezTo>
                  <a:pt x="15" y="282"/>
                  <a:pt x="18" y="284"/>
                  <a:pt x="18" y="284"/>
                </a:cubicBezTo>
                <a:cubicBezTo>
                  <a:pt x="18" y="284"/>
                  <a:pt x="16" y="293"/>
                  <a:pt x="17" y="307"/>
                </a:cubicBezTo>
                <a:cubicBezTo>
                  <a:pt x="18" y="321"/>
                  <a:pt x="23" y="372"/>
                  <a:pt x="25" y="382"/>
                </a:cubicBezTo>
                <a:cubicBezTo>
                  <a:pt x="26" y="392"/>
                  <a:pt x="27" y="407"/>
                  <a:pt x="27" y="407"/>
                </a:cubicBezTo>
                <a:cubicBezTo>
                  <a:pt x="27" y="407"/>
                  <a:pt x="28" y="408"/>
                  <a:pt x="30" y="408"/>
                </a:cubicBezTo>
                <a:cubicBezTo>
                  <a:pt x="32" y="409"/>
                  <a:pt x="34" y="409"/>
                  <a:pt x="34" y="409"/>
                </a:cubicBezTo>
                <a:cubicBezTo>
                  <a:pt x="34" y="409"/>
                  <a:pt x="37" y="417"/>
                  <a:pt x="37" y="421"/>
                </a:cubicBezTo>
                <a:cubicBezTo>
                  <a:pt x="38" y="425"/>
                  <a:pt x="40" y="429"/>
                  <a:pt x="40" y="435"/>
                </a:cubicBezTo>
                <a:cubicBezTo>
                  <a:pt x="41" y="440"/>
                  <a:pt x="38" y="447"/>
                  <a:pt x="42" y="469"/>
                </a:cubicBezTo>
                <a:cubicBezTo>
                  <a:pt x="45" y="491"/>
                  <a:pt x="51" y="514"/>
                  <a:pt x="56" y="540"/>
                </a:cubicBezTo>
                <a:cubicBezTo>
                  <a:pt x="60" y="566"/>
                  <a:pt x="56" y="569"/>
                  <a:pt x="55" y="573"/>
                </a:cubicBezTo>
                <a:cubicBezTo>
                  <a:pt x="54" y="578"/>
                  <a:pt x="50" y="584"/>
                  <a:pt x="50" y="584"/>
                </a:cubicBezTo>
                <a:cubicBezTo>
                  <a:pt x="50" y="584"/>
                  <a:pt x="49" y="586"/>
                  <a:pt x="48" y="586"/>
                </a:cubicBezTo>
                <a:cubicBezTo>
                  <a:pt x="47" y="587"/>
                  <a:pt x="46" y="590"/>
                  <a:pt x="46" y="590"/>
                </a:cubicBezTo>
                <a:cubicBezTo>
                  <a:pt x="46" y="590"/>
                  <a:pt x="44" y="591"/>
                  <a:pt x="42" y="593"/>
                </a:cubicBezTo>
                <a:cubicBezTo>
                  <a:pt x="39" y="595"/>
                  <a:pt x="39" y="598"/>
                  <a:pt x="39" y="598"/>
                </a:cubicBezTo>
                <a:cubicBezTo>
                  <a:pt x="39" y="598"/>
                  <a:pt x="32" y="603"/>
                  <a:pt x="31" y="607"/>
                </a:cubicBezTo>
                <a:cubicBezTo>
                  <a:pt x="31" y="611"/>
                  <a:pt x="31" y="614"/>
                  <a:pt x="36" y="616"/>
                </a:cubicBezTo>
                <a:cubicBezTo>
                  <a:pt x="41" y="618"/>
                  <a:pt x="52" y="617"/>
                  <a:pt x="59" y="614"/>
                </a:cubicBezTo>
                <a:cubicBezTo>
                  <a:pt x="65" y="612"/>
                  <a:pt x="67" y="607"/>
                  <a:pt x="69" y="601"/>
                </a:cubicBezTo>
                <a:cubicBezTo>
                  <a:pt x="71" y="594"/>
                  <a:pt x="76" y="591"/>
                  <a:pt x="76" y="591"/>
                </a:cubicBezTo>
                <a:cubicBezTo>
                  <a:pt x="76" y="591"/>
                  <a:pt x="76" y="593"/>
                  <a:pt x="76" y="594"/>
                </a:cubicBezTo>
                <a:cubicBezTo>
                  <a:pt x="76" y="595"/>
                  <a:pt x="75" y="598"/>
                  <a:pt x="75" y="598"/>
                </a:cubicBezTo>
                <a:cubicBezTo>
                  <a:pt x="75" y="598"/>
                  <a:pt x="75" y="599"/>
                  <a:pt x="77" y="600"/>
                </a:cubicBezTo>
                <a:cubicBezTo>
                  <a:pt x="79" y="601"/>
                  <a:pt x="80" y="600"/>
                  <a:pt x="80" y="600"/>
                </a:cubicBezTo>
                <a:cubicBezTo>
                  <a:pt x="80" y="600"/>
                  <a:pt x="80" y="599"/>
                  <a:pt x="80" y="597"/>
                </a:cubicBezTo>
                <a:cubicBezTo>
                  <a:pt x="81" y="595"/>
                  <a:pt x="83" y="587"/>
                  <a:pt x="88" y="583"/>
                </a:cubicBezTo>
                <a:cubicBezTo>
                  <a:pt x="92" y="579"/>
                  <a:pt x="89" y="569"/>
                  <a:pt x="88" y="567"/>
                </a:cubicBezTo>
                <a:cubicBezTo>
                  <a:pt x="86" y="564"/>
                  <a:pt x="84" y="560"/>
                  <a:pt x="84" y="560"/>
                </a:cubicBezTo>
                <a:cubicBezTo>
                  <a:pt x="84" y="560"/>
                  <a:pt x="82" y="548"/>
                  <a:pt x="80" y="533"/>
                </a:cubicBezTo>
                <a:cubicBezTo>
                  <a:pt x="78" y="519"/>
                  <a:pt x="81" y="503"/>
                  <a:pt x="81" y="493"/>
                </a:cubicBezTo>
                <a:cubicBezTo>
                  <a:pt x="81" y="482"/>
                  <a:pt x="77" y="455"/>
                  <a:pt x="77" y="455"/>
                </a:cubicBezTo>
                <a:cubicBezTo>
                  <a:pt x="77" y="455"/>
                  <a:pt x="80" y="463"/>
                  <a:pt x="82" y="468"/>
                </a:cubicBezTo>
                <a:cubicBezTo>
                  <a:pt x="84" y="474"/>
                  <a:pt x="84" y="479"/>
                  <a:pt x="86" y="491"/>
                </a:cubicBezTo>
                <a:cubicBezTo>
                  <a:pt x="88" y="504"/>
                  <a:pt x="93" y="524"/>
                  <a:pt x="98" y="537"/>
                </a:cubicBezTo>
                <a:cubicBezTo>
                  <a:pt x="102" y="550"/>
                  <a:pt x="103" y="562"/>
                  <a:pt x="102" y="568"/>
                </a:cubicBezTo>
                <a:cubicBezTo>
                  <a:pt x="101" y="574"/>
                  <a:pt x="101" y="587"/>
                  <a:pt x="101" y="592"/>
                </a:cubicBezTo>
                <a:cubicBezTo>
                  <a:pt x="102" y="597"/>
                  <a:pt x="101" y="609"/>
                  <a:pt x="101" y="609"/>
                </a:cubicBezTo>
                <a:cubicBezTo>
                  <a:pt x="101" y="609"/>
                  <a:pt x="100" y="612"/>
                  <a:pt x="99" y="614"/>
                </a:cubicBezTo>
                <a:cubicBezTo>
                  <a:pt x="97" y="615"/>
                  <a:pt x="98" y="619"/>
                  <a:pt x="98" y="622"/>
                </a:cubicBezTo>
                <a:cubicBezTo>
                  <a:pt x="98" y="625"/>
                  <a:pt x="96" y="627"/>
                  <a:pt x="95" y="629"/>
                </a:cubicBezTo>
                <a:cubicBezTo>
                  <a:pt x="94" y="632"/>
                  <a:pt x="95" y="635"/>
                  <a:pt x="98" y="635"/>
                </a:cubicBezTo>
                <a:cubicBezTo>
                  <a:pt x="101" y="636"/>
                  <a:pt x="118" y="630"/>
                  <a:pt x="125" y="627"/>
                </a:cubicBezTo>
                <a:cubicBezTo>
                  <a:pt x="132" y="624"/>
                  <a:pt x="132" y="617"/>
                  <a:pt x="132" y="617"/>
                </a:cubicBezTo>
                <a:cubicBezTo>
                  <a:pt x="133" y="618"/>
                  <a:pt x="133" y="618"/>
                  <a:pt x="133" y="618"/>
                </a:cubicBezTo>
                <a:cubicBezTo>
                  <a:pt x="136" y="617"/>
                  <a:pt x="136" y="617"/>
                  <a:pt x="136" y="617"/>
                </a:cubicBezTo>
                <a:cubicBezTo>
                  <a:pt x="136" y="617"/>
                  <a:pt x="134" y="613"/>
                  <a:pt x="133" y="608"/>
                </a:cubicBezTo>
                <a:cubicBezTo>
                  <a:pt x="131" y="603"/>
                  <a:pt x="136" y="595"/>
                  <a:pt x="135" y="591"/>
                </a:cubicBezTo>
                <a:cubicBezTo>
                  <a:pt x="134" y="586"/>
                  <a:pt x="127" y="581"/>
                  <a:pt x="127" y="581"/>
                </a:cubicBezTo>
                <a:cubicBezTo>
                  <a:pt x="127" y="581"/>
                  <a:pt x="126" y="578"/>
                  <a:pt x="126" y="577"/>
                </a:cubicBezTo>
                <a:cubicBezTo>
                  <a:pt x="126" y="576"/>
                  <a:pt x="123" y="565"/>
                  <a:pt x="123" y="560"/>
                </a:cubicBezTo>
                <a:cubicBezTo>
                  <a:pt x="123" y="555"/>
                  <a:pt x="126" y="530"/>
                  <a:pt x="125" y="513"/>
                </a:cubicBezTo>
                <a:cubicBezTo>
                  <a:pt x="125" y="496"/>
                  <a:pt x="122" y="478"/>
                  <a:pt x="118" y="467"/>
                </a:cubicBezTo>
                <a:cubicBezTo>
                  <a:pt x="114" y="455"/>
                  <a:pt x="110" y="445"/>
                  <a:pt x="109" y="441"/>
                </a:cubicBezTo>
                <a:cubicBezTo>
                  <a:pt x="109" y="436"/>
                  <a:pt x="109" y="425"/>
                  <a:pt x="109" y="425"/>
                </a:cubicBezTo>
                <a:cubicBezTo>
                  <a:pt x="109" y="425"/>
                  <a:pt x="111" y="425"/>
                  <a:pt x="113" y="425"/>
                </a:cubicBezTo>
                <a:cubicBezTo>
                  <a:pt x="116" y="425"/>
                  <a:pt x="118" y="424"/>
                  <a:pt x="118" y="424"/>
                </a:cubicBezTo>
                <a:cubicBezTo>
                  <a:pt x="118" y="424"/>
                  <a:pt x="122" y="402"/>
                  <a:pt x="122" y="395"/>
                </a:cubicBezTo>
                <a:cubicBezTo>
                  <a:pt x="123" y="388"/>
                  <a:pt x="129" y="341"/>
                  <a:pt x="130" y="331"/>
                </a:cubicBezTo>
                <a:cubicBezTo>
                  <a:pt x="132" y="322"/>
                  <a:pt x="130" y="298"/>
                  <a:pt x="130" y="298"/>
                </a:cubicBezTo>
                <a:cubicBezTo>
                  <a:pt x="130" y="298"/>
                  <a:pt x="133" y="298"/>
                  <a:pt x="135" y="298"/>
                </a:cubicBezTo>
                <a:cubicBezTo>
                  <a:pt x="137" y="297"/>
                  <a:pt x="138" y="296"/>
                  <a:pt x="138" y="296"/>
                </a:cubicBezTo>
                <a:cubicBezTo>
                  <a:pt x="138" y="296"/>
                  <a:pt x="138" y="282"/>
                  <a:pt x="138" y="273"/>
                </a:cubicBezTo>
                <a:cubicBezTo>
                  <a:pt x="137" y="263"/>
                  <a:pt x="132" y="240"/>
                  <a:pt x="131" y="236"/>
                </a:cubicBezTo>
                <a:cubicBezTo>
                  <a:pt x="130" y="232"/>
                  <a:pt x="130" y="218"/>
                  <a:pt x="131" y="212"/>
                </a:cubicBezTo>
                <a:cubicBezTo>
                  <a:pt x="131" y="205"/>
                  <a:pt x="138" y="191"/>
                  <a:pt x="138" y="191"/>
                </a:cubicBezTo>
                <a:cubicBezTo>
                  <a:pt x="138" y="191"/>
                  <a:pt x="141" y="188"/>
                  <a:pt x="143" y="186"/>
                </a:cubicBezTo>
                <a:cubicBezTo>
                  <a:pt x="144" y="184"/>
                  <a:pt x="148" y="176"/>
                  <a:pt x="150" y="172"/>
                </a:cubicBezTo>
                <a:cubicBezTo>
                  <a:pt x="152" y="167"/>
                  <a:pt x="151" y="160"/>
                  <a:pt x="151" y="160"/>
                </a:cubicBezTo>
                <a:cubicBezTo>
                  <a:pt x="151" y="160"/>
                  <a:pt x="151" y="157"/>
                  <a:pt x="154" y="144"/>
                </a:cubicBezTo>
                <a:cubicBezTo>
                  <a:pt x="157" y="131"/>
                  <a:pt x="154" y="130"/>
                  <a:pt x="154" y="130"/>
                </a:cubicBezTo>
                <a:cubicBezTo>
                  <a:pt x="154" y="130"/>
                  <a:pt x="156" y="126"/>
                  <a:pt x="156" y="123"/>
                </a:cubicBezTo>
                <a:cubicBezTo>
                  <a:pt x="157" y="120"/>
                  <a:pt x="157" y="119"/>
                  <a:pt x="157" y="114"/>
                </a:cubicBezTo>
                <a:close/>
                <a:moveTo>
                  <a:pt x="60" y="92"/>
                </a:moveTo>
                <a:cubicBezTo>
                  <a:pt x="59" y="89"/>
                  <a:pt x="62" y="90"/>
                  <a:pt x="65" y="87"/>
                </a:cubicBezTo>
                <a:cubicBezTo>
                  <a:pt x="66" y="86"/>
                  <a:pt x="66" y="84"/>
                  <a:pt x="66" y="84"/>
                </a:cubicBezTo>
                <a:cubicBezTo>
                  <a:pt x="66" y="84"/>
                  <a:pt x="68" y="86"/>
                  <a:pt x="67" y="89"/>
                </a:cubicBezTo>
                <a:cubicBezTo>
                  <a:pt x="65" y="91"/>
                  <a:pt x="66" y="92"/>
                  <a:pt x="65" y="93"/>
                </a:cubicBezTo>
                <a:cubicBezTo>
                  <a:pt x="64" y="94"/>
                  <a:pt x="60" y="95"/>
                  <a:pt x="60" y="92"/>
                </a:cubicBezTo>
                <a:close/>
              </a:path>
            </a:pathLst>
          </a:custGeom>
          <a:solidFill>
            <a:srgbClr val="30538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3" name="Freeform 28"/>
          <p:cNvSpPr>
            <a:spLocks noEditPoints="1"/>
          </p:cNvSpPr>
          <p:nvPr userDrawn="1"/>
        </p:nvSpPr>
        <p:spPr bwMode="auto">
          <a:xfrm>
            <a:off x="7339013" y="4568825"/>
            <a:ext cx="250825" cy="760413"/>
          </a:xfrm>
          <a:custGeom>
            <a:avLst/>
            <a:gdLst>
              <a:gd name="T0" fmla="*/ 2147483646 w 140"/>
              <a:gd name="T1" fmla="*/ 2147483646 h 424"/>
              <a:gd name="T2" fmla="*/ 2147483646 w 140"/>
              <a:gd name="T3" fmla="*/ 2147483646 h 424"/>
              <a:gd name="T4" fmla="*/ 2147483646 w 140"/>
              <a:gd name="T5" fmla="*/ 2147483646 h 424"/>
              <a:gd name="T6" fmla="*/ 2147483646 w 140"/>
              <a:gd name="T7" fmla="*/ 2147483646 h 424"/>
              <a:gd name="T8" fmla="*/ 2147483646 w 140"/>
              <a:gd name="T9" fmla="*/ 2147483646 h 424"/>
              <a:gd name="T10" fmla="*/ 2147483646 w 140"/>
              <a:gd name="T11" fmla="*/ 2147483646 h 424"/>
              <a:gd name="T12" fmla="*/ 2147483646 w 140"/>
              <a:gd name="T13" fmla="*/ 2147483646 h 424"/>
              <a:gd name="T14" fmla="*/ 2147483646 w 140"/>
              <a:gd name="T15" fmla="*/ 2147483646 h 424"/>
              <a:gd name="T16" fmla="*/ 2147483646 w 140"/>
              <a:gd name="T17" fmla="*/ 2147483646 h 424"/>
              <a:gd name="T18" fmla="*/ 2147483646 w 140"/>
              <a:gd name="T19" fmla="*/ 2147483646 h 424"/>
              <a:gd name="T20" fmla="*/ 2147483646 w 140"/>
              <a:gd name="T21" fmla="*/ 2147483646 h 424"/>
              <a:gd name="T22" fmla="*/ 2147483646 w 140"/>
              <a:gd name="T23" fmla="*/ 2147483646 h 424"/>
              <a:gd name="T24" fmla="*/ 2147483646 w 140"/>
              <a:gd name="T25" fmla="*/ 2147483646 h 424"/>
              <a:gd name="T26" fmla="*/ 2147483646 w 140"/>
              <a:gd name="T27" fmla="*/ 2147483646 h 424"/>
              <a:gd name="T28" fmla="*/ 2147483646 w 140"/>
              <a:gd name="T29" fmla="*/ 2147483646 h 424"/>
              <a:gd name="T30" fmla="*/ 2147483646 w 140"/>
              <a:gd name="T31" fmla="*/ 2147483646 h 424"/>
              <a:gd name="T32" fmla="*/ 2147483646 w 140"/>
              <a:gd name="T33" fmla="*/ 2147483646 h 424"/>
              <a:gd name="T34" fmla="*/ 2147483646 w 140"/>
              <a:gd name="T35" fmla="*/ 2147483646 h 424"/>
              <a:gd name="T36" fmla="*/ 2147483646 w 140"/>
              <a:gd name="T37" fmla="*/ 2147483646 h 424"/>
              <a:gd name="T38" fmla="*/ 2147483646 w 140"/>
              <a:gd name="T39" fmla="*/ 2147483646 h 424"/>
              <a:gd name="T40" fmla="*/ 2147483646 w 140"/>
              <a:gd name="T41" fmla="*/ 2147483646 h 424"/>
              <a:gd name="T42" fmla="*/ 2147483646 w 140"/>
              <a:gd name="T43" fmla="*/ 2147483646 h 424"/>
              <a:gd name="T44" fmla="*/ 2147483646 w 140"/>
              <a:gd name="T45" fmla="*/ 2147483646 h 424"/>
              <a:gd name="T46" fmla="*/ 2147483646 w 140"/>
              <a:gd name="T47" fmla="*/ 2147483646 h 424"/>
              <a:gd name="T48" fmla="*/ 2147483646 w 140"/>
              <a:gd name="T49" fmla="*/ 2147483646 h 424"/>
              <a:gd name="T50" fmla="*/ 2147483646 w 140"/>
              <a:gd name="T51" fmla="*/ 2147483646 h 424"/>
              <a:gd name="T52" fmla="*/ 2147483646 w 140"/>
              <a:gd name="T53" fmla="*/ 2147483646 h 424"/>
              <a:gd name="T54" fmla="*/ 2147483646 w 140"/>
              <a:gd name="T55" fmla="*/ 2147483646 h 424"/>
              <a:gd name="T56" fmla="*/ 2147483646 w 140"/>
              <a:gd name="T57" fmla="*/ 2147483646 h 424"/>
              <a:gd name="T58" fmla="*/ 2147483646 w 140"/>
              <a:gd name="T59" fmla="*/ 2147483646 h 424"/>
              <a:gd name="T60" fmla="*/ 2147483646 w 140"/>
              <a:gd name="T61" fmla="*/ 2147483646 h 424"/>
              <a:gd name="T62" fmla="*/ 2147483646 w 140"/>
              <a:gd name="T63" fmla="*/ 2147483646 h 424"/>
              <a:gd name="T64" fmla="*/ 2147483646 w 140"/>
              <a:gd name="T65" fmla="*/ 2147483646 h 424"/>
              <a:gd name="T66" fmla="*/ 2147483646 w 140"/>
              <a:gd name="T67" fmla="*/ 2147483646 h 424"/>
              <a:gd name="T68" fmla="*/ 2147483646 w 140"/>
              <a:gd name="T69" fmla="*/ 2147483646 h 424"/>
              <a:gd name="T70" fmla="*/ 2147483646 w 140"/>
              <a:gd name="T71" fmla="*/ 2147483646 h 424"/>
              <a:gd name="T72" fmla="*/ 2147483646 w 140"/>
              <a:gd name="T73" fmla="*/ 2147483646 h 424"/>
              <a:gd name="T74" fmla="*/ 2147483646 w 140"/>
              <a:gd name="T75" fmla="*/ 2147483646 h 424"/>
              <a:gd name="T76" fmla="*/ 2147483646 w 140"/>
              <a:gd name="T77" fmla="*/ 2147483646 h 424"/>
              <a:gd name="T78" fmla="*/ 2147483646 w 140"/>
              <a:gd name="T79" fmla="*/ 2147483646 h 424"/>
              <a:gd name="T80" fmla="*/ 2147483646 w 140"/>
              <a:gd name="T81" fmla="*/ 2147483646 h 424"/>
              <a:gd name="T82" fmla="*/ 2147483646 w 140"/>
              <a:gd name="T83" fmla="*/ 2147483646 h 424"/>
              <a:gd name="T84" fmla="*/ 2147483646 w 140"/>
              <a:gd name="T85" fmla="*/ 2147483646 h 424"/>
              <a:gd name="T86" fmla="*/ 2147483646 w 140"/>
              <a:gd name="T87" fmla="*/ 2147483646 h 424"/>
              <a:gd name="T88" fmla="*/ 2147483646 w 140"/>
              <a:gd name="T89" fmla="*/ 2147483646 h 424"/>
              <a:gd name="T90" fmla="*/ 2147483646 w 140"/>
              <a:gd name="T91" fmla="*/ 2147483646 h 424"/>
              <a:gd name="T92" fmla="*/ 2147483646 w 140"/>
              <a:gd name="T93" fmla="*/ 2147483646 h 424"/>
              <a:gd name="T94" fmla="*/ 2147483646 w 140"/>
              <a:gd name="T95" fmla="*/ 2147483646 h 424"/>
              <a:gd name="T96" fmla="*/ 2147483646 w 140"/>
              <a:gd name="T97" fmla="*/ 2147483646 h 424"/>
              <a:gd name="T98" fmla="*/ 2147483646 w 140"/>
              <a:gd name="T99" fmla="*/ 2147483646 h 424"/>
              <a:gd name="T100" fmla="*/ 2147483646 w 140"/>
              <a:gd name="T101" fmla="*/ 2147483646 h 424"/>
              <a:gd name="T102" fmla="*/ 2147483646 w 140"/>
              <a:gd name="T103" fmla="*/ 2147483646 h 424"/>
              <a:gd name="T104" fmla="*/ 2147483646 w 140"/>
              <a:gd name="T105" fmla="*/ 2147483646 h 424"/>
              <a:gd name="T106" fmla="*/ 2147483646 w 140"/>
              <a:gd name="T107" fmla="*/ 2147483646 h 424"/>
              <a:gd name="T108" fmla="*/ 2147483646 w 140"/>
              <a:gd name="T109" fmla="*/ 2147483646 h 424"/>
              <a:gd name="T110" fmla="*/ 2147483646 w 140"/>
              <a:gd name="T111" fmla="*/ 2147483646 h 4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0" h="424">
                <a:moveTo>
                  <a:pt x="140" y="134"/>
                </a:moveTo>
                <a:cubicBezTo>
                  <a:pt x="140" y="131"/>
                  <a:pt x="139" y="124"/>
                  <a:pt x="138" y="120"/>
                </a:cubicBezTo>
                <a:cubicBezTo>
                  <a:pt x="137" y="116"/>
                  <a:pt x="132" y="106"/>
                  <a:pt x="132" y="106"/>
                </a:cubicBezTo>
                <a:cubicBezTo>
                  <a:pt x="132" y="106"/>
                  <a:pt x="133" y="99"/>
                  <a:pt x="132" y="95"/>
                </a:cubicBezTo>
                <a:cubicBezTo>
                  <a:pt x="131" y="91"/>
                  <a:pt x="129" y="85"/>
                  <a:pt x="129" y="85"/>
                </a:cubicBezTo>
                <a:cubicBezTo>
                  <a:pt x="129" y="85"/>
                  <a:pt x="128" y="82"/>
                  <a:pt x="128" y="79"/>
                </a:cubicBezTo>
                <a:cubicBezTo>
                  <a:pt x="128" y="76"/>
                  <a:pt x="127" y="72"/>
                  <a:pt x="125" y="71"/>
                </a:cubicBezTo>
                <a:cubicBezTo>
                  <a:pt x="123" y="70"/>
                  <a:pt x="114" y="66"/>
                  <a:pt x="109" y="64"/>
                </a:cubicBezTo>
                <a:cubicBezTo>
                  <a:pt x="104" y="63"/>
                  <a:pt x="92" y="58"/>
                  <a:pt x="92" y="58"/>
                </a:cubicBezTo>
                <a:cubicBezTo>
                  <a:pt x="92" y="58"/>
                  <a:pt x="89" y="56"/>
                  <a:pt x="87" y="54"/>
                </a:cubicBezTo>
                <a:cubicBezTo>
                  <a:pt x="85" y="52"/>
                  <a:pt x="84" y="51"/>
                  <a:pt x="84" y="51"/>
                </a:cubicBezTo>
                <a:cubicBezTo>
                  <a:pt x="84" y="51"/>
                  <a:pt x="85" y="46"/>
                  <a:pt x="85" y="45"/>
                </a:cubicBezTo>
                <a:cubicBezTo>
                  <a:pt x="86" y="44"/>
                  <a:pt x="87" y="41"/>
                  <a:pt x="87" y="41"/>
                </a:cubicBezTo>
                <a:cubicBezTo>
                  <a:pt x="87" y="41"/>
                  <a:pt x="89" y="38"/>
                  <a:pt x="89" y="37"/>
                </a:cubicBezTo>
                <a:cubicBezTo>
                  <a:pt x="89" y="35"/>
                  <a:pt x="90" y="33"/>
                  <a:pt x="91" y="32"/>
                </a:cubicBezTo>
                <a:cubicBezTo>
                  <a:pt x="91" y="30"/>
                  <a:pt x="90" y="29"/>
                  <a:pt x="90" y="29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7"/>
                  <a:pt x="91" y="25"/>
                  <a:pt x="92" y="25"/>
                </a:cubicBezTo>
                <a:cubicBezTo>
                  <a:pt x="92" y="24"/>
                  <a:pt x="92" y="22"/>
                  <a:pt x="92" y="22"/>
                </a:cubicBezTo>
                <a:cubicBezTo>
                  <a:pt x="92" y="22"/>
                  <a:pt x="93" y="22"/>
                  <a:pt x="92" y="18"/>
                </a:cubicBezTo>
                <a:cubicBezTo>
                  <a:pt x="91" y="13"/>
                  <a:pt x="88" y="11"/>
                  <a:pt x="88" y="11"/>
                </a:cubicBezTo>
                <a:cubicBezTo>
                  <a:pt x="88" y="11"/>
                  <a:pt x="87" y="9"/>
                  <a:pt x="86" y="7"/>
                </a:cubicBezTo>
                <a:cubicBezTo>
                  <a:pt x="85" y="4"/>
                  <a:pt x="81" y="4"/>
                  <a:pt x="81" y="4"/>
                </a:cubicBezTo>
                <a:cubicBezTo>
                  <a:pt x="81" y="4"/>
                  <a:pt x="80" y="4"/>
                  <a:pt x="79" y="2"/>
                </a:cubicBezTo>
                <a:cubicBezTo>
                  <a:pt x="79" y="1"/>
                  <a:pt x="72" y="0"/>
                  <a:pt x="68" y="0"/>
                </a:cubicBezTo>
                <a:cubicBezTo>
                  <a:pt x="65" y="0"/>
                  <a:pt x="60" y="3"/>
                  <a:pt x="57" y="5"/>
                </a:cubicBezTo>
                <a:cubicBezTo>
                  <a:pt x="53" y="7"/>
                  <a:pt x="53" y="9"/>
                  <a:pt x="53" y="9"/>
                </a:cubicBezTo>
                <a:cubicBezTo>
                  <a:pt x="53" y="9"/>
                  <a:pt x="52" y="10"/>
                  <a:pt x="52" y="11"/>
                </a:cubicBezTo>
                <a:cubicBezTo>
                  <a:pt x="52" y="11"/>
                  <a:pt x="49" y="16"/>
                  <a:pt x="49" y="17"/>
                </a:cubicBezTo>
                <a:cubicBezTo>
                  <a:pt x="48" y="19"/>
                  <a:pt x="48" y="22"/>
                  <a:pt x="48" y="22"/>
                </a:cubicBezTo>
                <a:cubicBezTo>
                  <a:pt x="48" y="22"/>
                  <a:pt x="48" y="24"/>
                  <a:pt x="48" y="24"/>
                </a:cubicBezTo>
                <a:cubicBezTo>
                  <a:pt x="48" y="25"/>
                  <a:pt x="48" y="26"/>
                  <a:pt x="48" y="26"/>
                </a:cubicBezTo>
                <a:cubicBezTo>
                  <a:pt x="48" y="26"/>
                  <a:pt x="48" y="27"/>
                  <a:pt x="48" y="27"/>
                </a:cubicBezTo>
                <a:cubicBezTo>
                  <a:pt x="49" y="28"/>
                  <a:pt x="50" y="29"/>
                  <a:pt x="50" y="29"/>
                </a:cubicBezTo>
                <a:cubicBezTo>
                  <a:pt x="50" y="29"/>
                  <a:pt x="49" y="32"/>
                  <a:pt x="50" y="33"/>
                </a:cubicBezTo>
                <a:cubicBezTo>
                  <a:pt x="50" y="34"/>
                  <a:pt x="50" y="38"/>
                  <a:pt x="51" y="40"/>
                </a:cubicBezTo>
                <a:cubicBezTo>
                  <a:pt x="52" y="42"/>
                  <a:pt x="53" y="42"/>
                  <a:pt x="53" y="42"/>
                </a:cubicBezTo>
                <a:cubicBezTo>
                  <a:pt x="53" y="42"/>
                  <a:pt x="55" y="45"/>
                  <a:pt x="55" y="45"/>
                </a:cubicBezTo>
                <a:cubicBezTo>
                  <a:pt x="55" y="46"/>
                  <a:pt x="55" y="50"/>
                  <a:pt x="55" y="50"/>
                </a:cubicBezTo>
                <a:cubicBezTo>
                  <a:pt x="55" y="50"/>
                  <a:pt x="54" y="52"/>
                  <a:pt x="53" y="53"/>
                </a:cubicBezTo>
                <a:cubicBezTo>
                  <a:pt x="51" y="55"/>
                  <a:pt x="47" y="58"/>
                  <a:pt x="47" y="58"/>
                </a:cubicBezTo>
                <a:cubicBezTo>
                  <a:pt x="47" y="58"/>
                  <a:pt x="29" y="65"/>
                  <a:pt x="26" y="66"/>
                </a:cubicBezTo>
                <a:cubicBezTo>
                  <a:pt x="23" y="67"/>
                  <a:pt x="16" y="69"/>
                  <a:pt x="15" y="71"/>
                </a:cubicBezTo>
                <a:cubicBezTo>
                  <a:pt x="13" y="72"/>
                  <a:pt x="12" y="77"/>
                  <a:pt x="12" y="77"/>
                </a:cubicBezTo>
                <a:cubicBezTo>
                  <a:pt x="12" y="88"/>
                  <a:pt x="12" y="88"/>
                  <a:pt x="12" y="88"/>
                </a:cubicBezTo>
                <a:cubicBezTo>
                  <a:pt x="12" y="88"/>
                  <a:pt x="13" y="97"/>
                  <a:pt x="13" y="101"/>
                </a:cubicBezTo>
                <a:cubicBezTo>
                  <a:pt x="12" y="105"/>
                  <a:pt x="13" y="112"/>
                  <a:pt x="13" y="112"/>
                </a:cubicBezTo>
                <a:cubicBezTo>
                  <a:pt x="13" y="112"/>
                  <a:pt x="11" y="115"/>
                  <a:pt x="11" y="119"/>
                </a:cubicBezTo>
                <a:cubicBezTo>
                  <a:pt x="10" y="123"/>
                  <a:pt x="10" y="129"/>
                  <a:pt x="10" y="129"/>
                </a:cubicBezTo>
                <a:cubicBezTo>
                  <a:pt x="10" y="129"/>
                  <a:pt x="11" y="135"/>
                  <a:pt x="10" y="139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3"/>
                  <a:pt x="8" y="157"/>
                  <a:pt x="7" y="161"/>
                </a:cubicBezTo>
                <a:cubicBezTo>
                  <a:pt x="7" y="164"/>
                  <a:pt x="7" y="170"/>
                  <a:pt x="7" y="170"/>
                </a:cubicBezTo>
                <a:cubicBezTo>
                  <a:pt x="7" y="170"/>
                  <a:pt x="5" y="180"/>
                  <a:pt x="4" y="184"/>
                </a:cubicBezTo>
                <a:cubicBezTo>
                  <a:pt x="4" y="188"/>
                  <a:pt x="3" y="199"/>
                  <a:pt x="3" y="201"/>
                </a:cubicBezTo>
                <a:cubicBezTo>
                  <a:pt x="3" y="201"/>
                  <a:pt x="3" y="202"/>
                  <a:pt x="4" y="202"/>
                </a:cubicBezTo>
                <a:cubicBezTo>
                  <a:pt x="4" y="202"/>
                  <a:pt x="4" y="202"/>
                  <a:pt x="4" y="202"/>
                </a:cubicBezTo>
                <a:cubicBezTo>
                  <a:pt x="3" y="203"/>
                  <a:pt x="3" y="203"/>
                  <a:pt x="3" y="203"/>
                </a:cubicBezTo>
                <a:cubicBezTo>
                  <a:pt x="3" y="203"/>
                  <a:pt x="3" y="203"/>
                  <a:pt x="3" y="203"/>
                </a:cubicBezTo>
                <a:cubicBezTo>
                  <a:pt x="3" y="205"/>
                  <a:pt x="2" y="207"/>
                  <a:pt x="1" y="209"/>
                </a:cubicBezTo>
                <a:cubicBezTo>
                  <a:pt x="0" y="211"/>
                  <a:pt x="0" y="213"/>
                  <a:pt x="1" y="214"/>
                </a:cubicBezTo>
                <a:cubicBezTo>
                  <a:pt x="1" y="215"/>
                  <a:pt x="1" y="220"/>
                  <a:pt x="1" y="221"/>
                </a:cubicBezTo>
                <a:cubicBezTo>
                  <a:pt x="1" y="222"/>
                  <a:pt x="1" y="223"/>
                  <a:pt x="2" y="223"/>
                </a:cubicBezTo>
                <a:cubicBezTo>
                  <a:pt x="2" y="224"/>
                  <a:pt x="4" y="227"/>
                  <a:pt x="4" y="227"/>
                </a:cubicBezTo>
                <a:cubicBezTo>
                  <a:pt x="4" y="228"/>
                  <a:pt x="6" y="231"/>
                  <a:pt x="6" y="231"/>
                </a:cubicBezTo>
                <a:cubicBezTo>
                  <a:pt x="6" y="232"/>
                  <a:pt x="7" y="233"/>
                  <a:pt x="8" y="232"/>
                </a:cubicBezTo>
                <a:cubicBezTo>
                  <a:pt x="9" y="232"/>
                  <a:pt x="9" y="229"/>
                  <a:pt x="9" y="229"/>
                </a:cubicBezTo>
                <a:cubicBezTo>
                  <a:pt x="11" y="232"/>
                  <a:pt x="11" y="232"/>
                  <a:pt x="11" y="232"/>
                </a:cubicBezTo>
                <a:cubicBezTo>
                  <a:pt x="11" y="232"/>
                  <a:pt x="12" y="233"/>
                  <a:pt x="13" y="232"/>
                </a:cubicBezTo>
                <a:cubicBezTo>
                  <a:pt x="14" y="231"/>
                  <a:pt x="13" y="230"/>
                  <a:pt x="13" y="230"/>
                </a:cubicBezTo>
                <a:cubicBezTo>
                  <a:pt x="13" y="230"/>
                  <a:pt x="14" y="230"/>
                  <a:pt x="14" y="229"/>
                </a:cubicBezTo>
                <a:cubicBezTo>
                  <a:pt x="15" y="229"/>
                  <a:pt x="15" y="228"/>
                  <a:pt x="14" y="227"/>
                </a:cubicBezTo>
                <a:cubicBezTo>
                  <a:pt x="13" y="225"/>
                  <a:pt x="12" y="224"/>
                  <a:pt x="12" y="224"/>
                </a:cubicBezTo>
                <a:cubicBezTo>
                  <a:pt x="12" y="224"/>
                  <a:pt x="11" y="222"/>
                  <a:pt x="11" y="221"/>
                </a:cubicBezTo>
                <a:cubicBezTo>
                  <a:pt x="10" y="220"/>
                  <a:pt x="9" y="219"/>
                  <a:pt x="9" y="219"/>
                </a:cubicBezTo>
                <a:cubicBezTo>
                  <a:pt x="9" y="219"/>
                  <a:pt x="9" y="219"/>
                  <a:pt x="9" y="219"/>
                </a:cubicBezTo>
                <a:cubicBezTo>
                  <a:pt x="10" y="218"/>
                  <a:pt x="10" y="218"/>
                  <a:pt x="10" y="218"/>
                </a:cubicBezTo>
                <a:cubicBezTo>
                  <a:pt x="10" y="218"/>
                  <a:pt x="11" y="221"/>
                  <a:pt x="12" y="221"/>
                </a:cubicBezTo>
                <a:cubicBezTo>
                  <a:pt x="12" y="222"/>
                  <a:pt x="13" y="224"/>
                  <a:pt x="13" y="224"/>
                </a:cubicBezTo>
                <a:cubicBezTo>
                  <a:pt x="13" y="224"/>
                  <a:pt x="14" y="224"/>
                  <a:pt x="14" y="224"/>
                </a:cubicBezTo>
                <a:cubicBezTo>
                  <a:pt x="15" y="224"/>
                  <a:pt x="15" y="223"/>
                  <a:pt x="15" y="222"/>
                </a:cubicBezTo>
                <a:cubicBezTo>
                  <a:pt x="15" y="221"/>
                  <a:pt x="14" y="219"/>
                  <a:pt x="14" y="219"/>
                </a:cubicBezTo>
                <a:cubicBezTo>
                  <a:pt x="14" y="219"/>
                  <a:pt x="14" y="219"/>
                  <a:pt x="13" y="218"/>
                </a:cubicBezTo>
                <a:cubicBezTo>
                  <a:pt x="13" y="217"/>
                  <a:pt x="12" y="215"/>
                  <a:pt x="12" y="215"/>
                </a:cubicBezTo>
                <a:cubicBezTo>
                  <a:pt x="12" y="215"/>
                  <a:pt x="12" y="215"/>
                  <a:pt x="12" y="214"/>
                </a:cubicBezTo>
                <a:cubicBezTo>
                  <a:pt x="12" y="213"/>
                  <a:pt x="12" y="211"/>
                  <a:pt x="12" y="211"/>
                </a:cubicBezTo>
                <a:cubicBezTo>
                  <a:pt x="12" y="211"/>
                  <a:pt x="13" y="210"/>
                  <a:pt x="14" y="209"/>
                </a:cubicBezTo>
                <a:cubicBezTo>
                  <a:pt x="15" y="207"/>
                  <a:pt x="15" y="205"/>
                  <a:pt x="15" y="205"/>
                </a:cubicBezTo>
                <a:cubicBezTo>
                  <a:pt x="17" y="205"/>
                  <a:pt x="18" y="205"/>
                  <a:pt x="19" y="205"/>
                </a:cubicBezTo>
                <a:cubicBezTo>
                  <a:pt x="19" y="205"/>
                  <a:pt x="19" y="205"/>
                  <a:pt x="19" y="204"/>
                </a:cubicBezTo>
                <a:cubicBezTo>
                  <a:pt x="19" y="204"/>
                  <a:pt x="20" y="203"/>
                  <a:pt x="20" y="202"/>
                </a:cubicBezTo>
                <a:cubicBezTo>
                  <a:pt x="21" y="202"/>
                  <a:pt x="22" y="202"/>
                  <a:pt x="22" y="202"/>
                </a:cubicBezTo>
                <a:cubicBezTo>
                  <a:pt x="22" y="202"/>
                  <a:pt x="23" y="190"/>
                  <a:pt x="23" y="188"/>
                </a:cubicBezTo>
                <a:cubicBezTo>
                  <a:pt x="23" y="186"/>
                  <a:pt x="23" y="178"/>
                  <a:pt x="24" y="176"/>
                </a:cubicBezTo>
                <a:cubicBezTo>
                  <a:pt x="24" y="174"/>
                  <a:pt x="26" y="169"/>
                  <a:pt x="26" y="169"/>
                </a:cubicBezTo>
                <a:cubicBezTo>
                  <a:pt x="26" y="169"/>
                  <a:pt x="25" y="173"/>
                  <a:pt x="24" y="175"/>
                </a:cubicBezTo>
                <a:cubicBezTo>
                  <a:pt x="24" y="177"/>
                  <a:pt x="25" y="178"/>
                  <a:pt x="25" y="178"/>
                </a:cubicBezTo>
                <a:cubicBezTo>
                  <a:pt x="25" y="178"/>
                  <a:pt x="25" y="181"/>
                  <a:pt x="24" y="184"/>
                </a:cubicBezTo>
                <a:cubicBezTo>
                  <a:pt x="23" y="187"/>
                  <a:pt x="22" y="206"/>
                  <a:pt x="22" y="211"/>
                </a:cubicBezTo>
                <a:cubicBezTo>
                  <a:pt x="21" y="217"/>
                  <a:pt x="21" y="225"/>
                  <a:pt x="21" y="225"/>
                </a:cubicBezTo>
                <a:cubicBezTo>
                  <a:pt x="21" y="225"/>
                  <a:pt x="22" y="226"/>
                  <a:pt x="23" y="227"/>
                </a:cubicBezTo>
                <a:cubicBezTo>
                  <a:pt x="25" y="227"/>
                  <a:pt x="28" y="228"/>
                  <a:pt x="28" y="228"/>
                </a:cubicBezTo>
                <a:cubicBezTo>
                  <a:pt x="28" y="228"/>
                  <a:pt x="28" y="229"/>
                  <a:pt x="28" y="230"/>
                </a:cubicBezTo>
                <a:cubicBezTo>
                  <a:pt x="28" y="230"/>
                  <a:pt x="28" y="233"/>
                  <a:pt x="28" y="235"/>
                </a:cubicBezTo>
                <a:cubicBezTo>
                  <a:pt x="29" y="237"/>
                  <a:pt x="30" y="239"/>
                  <a:pt x="30" y="239"/>
                </a:cubicBezTo>
                <a:cubicBezTo>
                  <a:pt x="30" y="239"/>
                  <a:pt x="30" y="243"/>
                  <a:pt x="30" y="246"/>
                </a:cubicBezTo>
                <a:cubicBezTo>
                  <a:pt x="30" y="249"/>
                  <a:pt x="32" y="252"/>
                  <a:pt x="32" y="252"/>
                </a:cubicBezTo>
                <a:cubicBezTo>
                  <a:pt x="32" y="252"/>
                  <a:pt x="33" y="257"/>
                  <a:pt x="34" y="262"/>
                </a:cubicBezTo>
                <a:cubicBezTo>
                  <a:pt x="34" y="267"/>
                  <a:pt x="36" y="277"/>
                  <a:pt x="36" y="277"/>
                </a:cubicBezTo>
                <a:cubicBezTo>
                  <a:pt x="36" y="277"/>
                  <a:pt x="37" y="280"/>
                  <a:pt x="36" y="283"/>
                </a:cubicBezTo>
                <a:cubicBezTo>
                  <a:pt x="36" y="286"/>
                  <a:pt x="37" y="289"/>
                  <a:pt x="37" y="289"/>
                </a:cubicBezTo>
                <a:cubicBezTo>
                  <a:pt x="37" y="289"/>
                  <a:pt x="39" y="293"/>
                  <a:pt x="39" y="296"/>
                </a:cubicBezTo>
                <a:cubicBezTo>
                  <a:pt x="39" y="299"/>
                  <a:pt x="37" y="308"/>
                  <a:pt x="37" y="312"/>
                </a:cubicBezTo>
                <a:cubicBezTo>
                  <a:pt x="37" y="316"/>
                  <a:pt x="39" y="341"/>
                  <a:pt x="39" y="349"/>
                </a:cubicBezTo>
                <a:cubicBezTo>
                  <a:pt x="39" y="357"/>
                  <a:pt x="43" y="365"/>
                  <a:pt x="43" y="365"/>
                </a:cubicBezTo>
                <a:cubicBezTo>
                  <a:pt x="43" y="365"/>
                  <a:pt x="43" y="371"/>
                  <a:pt x="43" y="377"/>
                </a:cubicBezTo>
                <a:cubicBezTo>
                  <a:pt x="42" y="379"/>
                  <a:pt x="43" y="387"/>
                  <a:pt x="44" y="391"/>
                </a:cubicBezTo>
                <a:cubicBezTo>
                  <a:pt x="46" y="396"/>
                  <a:pt x="48" y="402"/>
                  <a:pt x="48" y="402"/>
                </a:cubicBezTo>
                <a:cubicBezTo>
                  <a:pt x="49" y="406"/>
                  <a:pt x="50" y="406"/>
                  <a:pt x="50" y="406"/>
                </a:cubicBezTo>
                <a:cubicBezTo>
                  <a:pt x="50" y="406"/>
                  <a:pt x="50" y="408"/>
                  <a:pt x="49" y="408"/>
                </a:cubicBezTo>
                <a:cubicBezTo>
                  <a:pt x="48" y="409"/>
                  <a:pt x="46" y="410"/>
                  <a:pt x="45" y="413"/>
                </a:cubicBezTo>
                <a:cubicBezTo>
                  <a:pt x="44" y="415"/>
                  <a:pt x="45" y="420"/>
                  <a:pt x="45" y="421"/>
                </a:cubicBezTo>
                <a:cubicBezTo>
                  <a:pt x="45" y="422"/>
                  <a:pt x="47" y="422"/>
                  <a:pt x="49" y="422"/>
                </a:cubicBezTo>
                <a:cubicBezTo>
                  <a:pt x="50" y="422"/>
                  <a:pt x="53" y="422"/>
                  <a:pt x="53" y="422"/>
                </a:cubicBezTo>
                <a:cubicBezTo>
                  <a:pt x="53" y="424"/>
                  <a:pt x="53" y="424"/>
                  <a:pt x="53" y="424"/>
                </a:cubicBezTo>
                <a:cubicBezTo>
                  <a:pt x="53" y="424"/>
                  <a:pt x="55" y="424"/>
                  <a:pt x="60" y="424"/>
                </a:cubicBezTo>
                <a:cubicBezTo>
                  <a:pt x="65" y="424"/>
                  <a:pt x="72" y="423"/>
                  <a:pt x="72" y="422"/>
                </a:cubicBezTo>
                <a:cubicBezTo>
                  <a:pt x="72" y="416"/>
                  <a:pt x="72" y="416"/>
                  <a:pt x="72" y="416"/>
                </a:cubicBezTo>
                <a:cubicBezTo>
                  <a:pt x="72" y="415"/>
                  <a:pt x="71" y="413"/>
                  <a:pt x="71" y="413"/>
                </a:cubicBezTo>
                <a:cubicBezTo>
                  <a:pt x="71" y="413"/>
                  <a:pt x="72" y="410"/>
                  <a:pt x="72" y="409"/>
                </a:cubicBezTo>
                <a:cubicBezTo>
                  <a:pt x="71" y="408"/>
                  <a:pt x="71" y="404"/>
                  <a:pt x="71" y="404"/>
                </a:cubicBezTo>
                <a:cubicBezTo>
                  <a:pt x="71" y="404"/>
                  <a:pt x="72" y="403"/>
                  <a:pt x="72" y="401"/>
                </a:cubicBezTo>
                <a:cubicBezTo>
                  <a:pt x="73" y="400"/>
                  <a:pt x="74" y="398"/>
                  <a:pt x="74" y="398"/>
                </a:cubicBezTo>
                <a:cubicBezTo>
                  <a:pt x="74" y="398"/>
                  <a:pt x="75" y="399"/>
                  <a:pt x="78" y="399"/>
                </a:cubicBezTo>
                <a:cubicBezTo>
                  <a:pt x="81" y="398"/>
                  <a:pt x="86" y="398"/>
                  <a:pt x="87" y="397"/>
                </a:cubicBezTo>
                <a:cubicBezTo>
                  <a:pt x="88" y="396"/>
                  <a:pt x="90" y="392"/>
                  <a:pt x="91" y="389"/>
                </a:cubicBezTo>
                <a:cubicBezTo>
                  <a:pt x="92" y="386"/>
                  <a:pt x="89" y="383"/>
                  <a:pt x="88" y="379"/>
                </a:cubicBezTo>
                <a:cubicBezTo>
                  <a:pt x="86" y="376"/>
                  <a:pt x="86" y="367"/>
                  <a:pt x="86" y="367"/>
                </a:cubicBezTo>
                <a:cubicBezTo>
                  <a:pt x="86" y="367"/>
                  <a:pt x="90" y="366"/>
                  <a:pt x="91" y="365"/>
                </a:cubicBezTo>
                <a:cubicBezTo>
                  <a:pt x="91" y="363"/>
                  <a:pt x="97" y="343"/>
                  <a:pt x="98" y="326"/>
                </a:cubicBezTo>
                <a:cubicBezTo>
                  <a:pt x="99" y="310"/>
                  <a:pt x="101" y="295"/>
                  <a:pt x="102" y="285"/>
                </a:cubicBezTo>
                <a:cubicBezTo>
                  <a:pt x="103" y="275"/>
                  <a:pt x="106" y="264"/>
                  <a:pt x="108" y="255"/>
                </a:cubicBezTo>
                <a:cubicBezTo>
                  <a:pt x="109" y="247"/>
                  <a:pt x="110" y="227"/>
                  <a:pt x="110" y="227"/>
                </a:cubicBezTo>
                <a:cubicBezTo>
                  <a:pt x="110" y="227"/>
                  <a:pt x="112" y="228"/>
                  <a:pt x="113" y="228"/>
                </a:cubicBezTo>
                <a:cubicBezTo>
                  <a:pt x="114" y="228"/>
                  <a:pt x="118" y="225"/>
                  <a:pt x="118" y="224"/>
                </a:cubicBezTo>
                <a:cubicBezTo>
                  <a:pt x="118" y="223"/>
                  <a:pt x="117" y="208"/>
                  <a:pt x="117" y="208"/>
                </a:cubicBezTo>
                <a:cubicBezTo>
                  <a:pt x="117" y="208"/>
                  <a:pt x="121" y="208"/>
                  <a:pt x="121" y="207"/>
                </a:cubicBezTo>
                <a:cubicBezTo>
                  <a:pt x="122" y="207"/>
                  <a:pt x="124" y="206"/>
                  <a:pt x="125" y="205"/>
                </a:cubicBezTo>
                <a:cubicBezTo>
                  <a:pt x="125" y="205"/>
                  <a:pt x="126" y="205"/>
                  <a:pt x="127" y="204"/>
                </a:cubicBezTo>
                <a:cubicBezTo>
                  <a:pt x="127" y="203"/>
                  <a:pt x="128" y="201"/>
                  <a:pt x="128" y="200"/>
                </a:cubicBezTo>
                <a:cubicBezTo>
                  <a:pt x="128" y="199"/>
                  <a:pt x="129" y="198"/>
                  <a:pt x="129" y="196"/>
                </a:cubicBezTo>
                <a:cubicBezTo>
                  <a:pt x="129" y="195"/>
                  <a:pt x="129" y="194"/>
                  <a:pt x="129" y="194"/>
                </a:cubicBezTo>
                <a:cubicBezTo>
                  <a:pt x="129" y="194"/>
                  <a:pt x="129" y="193"/>
                  <a:pt x="129" y="191"/>
                </a:cubicBezTo>
                <a:cubicBezTo>
                  <a:pt x="128" y="191"/>
                  <a:pt x="128" y="190"/>
                  <a:pt x="128" y="189"/>
                </a:cubicBezTo>
                <a:cubicBezTo>
                  <a:pt x="128" y="190"/>
                  <a:pt x="128" y="190"/>
                  <a:pt x="128" y="190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29" y="187"/>
                  <a:pt x="131" y="182"/>
                  <a:pt x="132" y="181"/>
                </a:cubicBezTo>
                <a:cubicBezTo>
                  <a:pt x="133" y="180"/>
                  <a:pt x="135" y="171"/>
                  <a:pt x="136" y="167"/>
                </a:cubicBezTo>
                <a:cubicBezTo>
                  <a:pt x="137" y="164"/>
                  <a:pt x="139" y="156"/>
                  <a:pt x="139" y="154"/>
                </a:cubicBezTo>
                <a:cubicBezTo>
                  <a:pt x="139" y="153"/>
                  <a:pt x="140" y="148"/>
                  <a:pt x="140" y="146"/>
                </a:cubicBezTo>
                <a:cubicBezTo>
                  <a:pt x="140" y="143"/>
                  <a:pt x="140" y="136"/>
                  <a:pt x="140" y="134"/>
                </a:cubicBezTo>
                <a:close/>
                <a:moveTo>
                  <a:pt x="112" y="146"/>
                </a:moveTo>
                <a:cubicBezTo>
                  <a:pt x="112" y="148"/>
                  <a:pt x="114" y="150"/>
                  <a:pt x="114" y="150"/>
                </a:cubicBezTo>
                <a:cubicBezTo>
                  <a:pt x="114" y="150"/>
                  <a:pt x="114" y="152"/>
                  <a:pt x="113" y="156"/>
                </a:cubicBezTo>
                <a:cubicBezTo>
                  <a:pt x="112" y="160"/>
                  <a:pt x="111" y="166"/>
                  <a:pt x="111" y="166"/>
                </a:cubicBezTo>
                <a:cubicBezTo>
                  <a:pt x="111" y="166"/>
                  <a:pt x="111" y="155"/>
                  <a:pt x="111" y="153"/>
                </a:cubicBezTo>
                <a:cubicBezTo>
                  <a:pt x="111" y="151"/>
                  <a:pt x="110" y="142"/>
                  <a:pt x="110" y="142"/>
                </a:cubicBezTo>
                <a:cubicBezTo>
                  <a:pt x="110" y="142"/>
                  <a:pt x="111" y="144"/>
                  <a:pt x="112" y="146"/>
                </a:cubicBezTo>
                <a:close/>
              </a:path>
            </a:pathLst>
          </a:custGeom>
          <a:solidFill>
            <a:srgbClr val="5D90C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4" name="Freeform 21"/>
          <p:cNvSpPr>
            <a:spLocks/>
          </p:cNvSpPr>
          <p:nvPr userDrawn="1"/>
        </p:nvSpPr>
        <p:spPr bwMode="auto">
          <a:xfrm>
            <a:off x="7491413" y="4662488"/>
            <a:ext cx="20637" cy="33337"/>
          </a:xfrm>
          <a:custGeom>
            <a:avLst/>
            <a:gdLst>
              <a:gd name="T0" fmla="*/ 2147483646 w 12"/>
              <a:gd name="T1" fmla="*/ 0 h 19"/>
              <a:gd name="T2" fmla="*/ 2147483646 w 12"/>
              <a:gd name="T3" fmla="*/ 2147483646 h 19"/>
              <a:gd name="T4" fmla="*/ 2147483646 w 12"/>
              <a:gd name="T5" fmla="*/ 2147483646 h 19"/>
              <a:gd name="T6" fmla="*/ 2147483646 w 12"/>
              <a:gd name="T7" fmla="*/ 2147483646 h 19"/>
              <a:gd name="T8" fmla="*/ 2147483646 w 12"/>
              <a:gd name="T9" fmla="*/ 2147483646 h 19"/>
              <a:gd name="T10" fmla="*/ 2147483646 w 12"/>
              <a:gd name="T11" fmla="*/ 0 h 19"/>
              <a:gd name="T12" fmla="*/ 2147483646 w 12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9">
                <a:moveTo>
                  <a:pt x="3" y="0"/>
                </a:moveTo>
                <a:cubicBezTo>
                  <a:pt x="3" y="0"/>
                  <a:pt x="1" y="2"/>
                  <a:pt x="3" y="7"/>
                </a:cubicBezTo>
                <a:cubicBezTo>
                  <a:pt x="7" y="15"/>
                  <a:pt x="12" y="18"/>
                  <a:pt x="12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4" y="15"/>
                  <a:pt x="2" y="8"/>
                </a:cubicBezTo>
                <a:cubicBezTo>
                  <a:pt x="0" y="0"/>
                  <a:pt x="2" y="0"/>
                  <a:pt x="2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5D90C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" name="Freeform 37"/>
          <p:cNvSpPr>
            <a:spLocks/>
          </p:cNvSpPr>
          <p:nvPr userDrawn="1"/>
        </p:nvSpPr>
        <p:spPr bwMode="auto">
          <a:xfrm>
            <a:off x="7747000" y="4475163"/>
            <a:ext cx="265113" cy="544512"/>
          </a:xfrm>
          <a:custGeom>
            <a:avLst/>
            <a:gdLst>
              <a:gd name="T0" fmla="*/ 2147483646 w 148"/>
              <a:gd name="T1" fmla="*/ 2147483646 h 303"/>
              <a:gd name="T2" fmla="*/ 2147483646 w 148"/>
              <a:gd name="T3" fmla="*/ 2147483646 h 303"/>
              <a:gd name="T4" fmla="*/ 2147483646 w 148"/>
              <a:gd name="T5" fmla="*/ 2147483646 h 303"/>
              <a:gd name="T6" fmla="*/ 2147483646 w 148"/>
              <a:gd name="T7" fmla="*/ 2147483646 h 303"/>
              <a:gd name="T8" fmla="*/ 2147483646 w 148"/>
              <a:gd name="T9" fmla="*/ 2147483646 h 303"/>
              <a:gd name="T10" fmla="*/ 2147483646 w 148"/>
              <a:gd name="T11" fmla="*/ 2147483646 h 303"/>
              <a:gd name="T12" fmla="*/ 2147483646 w 148"/>
              <a:gd name="T13" fmla="*/ 0 h 303"/>
              <a:gd name="T14" fmla="*/ 2147483646 w 148"/>
              <a:gd name="T15" fmla="*/ 2147483646 h 303"/>
              <a:gd name="T16" fmla="*/ 2147483646 w 148"/>
              <a:gd name="T17" fmla="*/ 2147483646 h 303"/>
              <a:gd name="T18" fmla="*/ 0 w 148"/>
              <a:gd name="T19" fmla="*/ 2147483646 h 303"/>
              <a:gd name="T20" fmla="*/ 2147483646 w 148"/>
              <a:gd name="T21" fmla="*/ 2147483646 h 303"/>
              <a:gd name="T22" fmla="*/ 2147483646 w 148"/>
              <a:gd name="T23" fmla="*/ 2147483646 h 303"/>
              <a:gd name="T24" fmla="*/ 2147483646 w 148"/>
              <a:gd name="T25" fmla="*/ 2147483646 h 303"/>
              <a:gd name="T26" fmla="*/ 2147483646 w 148"/>
              <a:gd name="T27" fmla="*/ 2147483646 h 303"/>
              <a:gd name="T28" fmla="*/ 2147483646 w 148"/>
              <a:gd name="T29" fmla="*/ 2147483646 h 303"/>
              <a:gd name="T30" fmla="*/ 2147483646 w 148"/>
              <a:gd name="T31" fmla="*/ 2147483646 h 303"/>
              <a:gd name="T32" fmla="*/ 2147483646 w 148"/>
              <a:gd name="T33" fmla="*/ 2147483646 h 303"/>
              <a:gd name="T34" fmla="*/ 2147483646 w 148"/>
              <a:gd name="T35" fmla="*/ 2147483646 h 303"/>
              <a:gd name="T36" fmla="*/ 2147483646 w 148"/>
              <a:gd name="T37" fmla="*/ 2147483646 h 303"/>
              <a:gd name="T38" fmla="*/ 2147483646 w 148"/>
              <a:gd name="T39" fmla="*/ 2147483646 h 303"/>
              <a:gd name="T40" fmla="*/ 2147483646 w 148"/>
              <a:gd name="T41" fmla="*/ 2147483646 h 303"/>
              <a:gd name="T42" fmla="*/ 2147483646 w 148"/>
              <a:gd name="T43" fmla="*/ 2147483646 h 303"/>
              <a:gd name="T44" fmla="*/ 2147483646 w 148"/>
              <a:gd name="T45" fmla="*/ 2147483646 h 303"/>
              <a:gd name="T46" fmla="*/ 2147483646 w 148"/>
              <a:gd name="T47" fmla="*/ 2147483646 h 303"/>
              <a:gd name="T48" fmla="*/ 2147483646 w 148"/>
              <a:gd name="T49" fmla="*/ 2147483646 h 303"/>
              <a:gd name="T50" fmla="*/ 2147483646 w 148"/>
              <a:gd name="T51" fmla="*/ 2147483646 h 303"/>
              <a:gd name="T52" fmla="*/ 2147483646 w 148"/>
              <a:gd name="T53" fmla="*/ 2147483646 h 303"/>
              <a:gd name="T54" fmla="*/ 2147483646 w 148"/>
              <a:gd name="T55" fmla="*/ 2147483646 h 3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48" h="303">
                <a:moveTo>
                  <a:pt x="72" y="27"/>
                </a:moveTo>
                <a:cubicBezTo>
                  <a:pt x="72" y="27"/>
                  <a:pt x="71" y="39"/>
                  <a:pt x="69" y="42"/>
                </a:cubicBezTo>
                <a:cubicBezTo>
                  <a:pt x="67" y="45"/>
                  <a:pt x="66" y="52"/>
                  <a:pt x="68" y="56"/>
                </a:cubicBezTo>
                <a:cubicBezTo>
                  <a:pt x="70" y="61"/>
                  <a:pt x="71" y="65"/>
                  <a:pt x="71" y="65"/>
                </a:cubicBezTo>
                <a:cubicBezTo>
                  <a:pt x="71" y="65"/>
                  <a:pt x="52" y="53"/>
                  <a:pt x="44" y="42"/>
                </a:cubicBezTo>
                <a:cubicBezTo>
                  <a:pt x="36" y="31"/>
                  <a:pt x="21" y="9"/>
                  <a:pt x="19" y="6"/>
                </a:cubicBezTo>
                <a:cubicBezTo>
                  <a:pt x="18" y="3"/>
                  <a:pt x="17" y="0"/>
                  <a:pt x="17" y="0"/>
                </a:cubicBezTo>
                <a:cubicBezTo>
                  <a:pt x="17" y="0"/>
                  <a:pt x="11" y="4"/>
                  <a:pt x="7" y="10"/>
                </a:cubicBezTo>
                <a:cubicBezTo>
                  <a:pt x="4" y="15"/>
                  <a:pt x="2" y="22"/>
                  <a:pt x="2" y="36"/>
                </a:cubicBezTo>
                <a:cubicBezTo>
                  <a:pt x="2" y="50"/>
                  <a:pt x="1" y="59"/>
                  <a:pt x="0" y="60"/>
                </a:cubicBezTo>
                <a:cubicBezTo>
                  <a:pt x="0" y="61"/>
                  <a:pt x="8" y="59"/>
                  <a:pt x="16" y="59"/>
                </a:cubicBezTo>
                <a:cubicBezTo>
                  <a:pt x="25" y="60"/>
                  <a:pt x="47" y="63"/>
                  <a:pt x="50" y="65"/>
                </a:cubicBezTo>
                <a:cubicBezTo>
                  <a:pt x="53" y="66"/>
                  <a:pt x="57" y="71"/>
                  <a:pt x="59" y="73"/>
                </a:cubicBezTo>
                <a:cubicBezTo>
                  <a:pt x="61" y="75"/>
                  <a:pt x="78" y="98"/>
                  <a:pt x="80" y="117"/>
                </a:cubicBezTo>
                <a:cubicBezTo>
                  <a:pt x="83" y="135"/>
                  <a:pt x="88" y="180"/>
                  <a:pt x="87" y="196"/>
                </a:cubicBezTo>
                <a:cubicBezTo>
                  <a:pt x="86" y="211"/>
                  <a:pt x="89" y="227"/>
                  <a:pt x="89" y="243"/>
                </a:cubicBezTo>
                <a:cubicBezTo>
                  <a:pt x="88" y="258"/>
                  <a:pt x="86" y="280"/>
                  <a:pt x="91" y="293"/>
                </a:cubicBezTo>
                <a:cubicBezTo>
                  <a:pt x="91" y="293"/>
                  <a:pt x="121" y="303"/>
                  <a:pt x="128" y="298"/>
                </a:cubicBezTo>
                <a:cubicBezTo>
                  <a:pt x="136" y="293"/>
                  <a:pt x="130" y="284"/>
                  <a:pt x="130" y="279"/>
                </a:cubicBezTo>
                <a:cubicBezTo>
                  <a:pt x="130" y="274"/>
                  <a:pt x="136" y="268"/>
                  <a:pt x="129" y="246"/>
                </a:cubicBezTo>
                <a:cubicBezTo>
                  <a:pt x="122" y="223"/>
                  <a:pt x="125" y="207"/>
                  <a:pt x="128" y="195"/>
                </a:cubicBezTo>
                <a:cubicBezTo>
                  <a:pt x="131" y="183"/>
                  <a:pt x="148" y="169"/>
                  <a:pt x="135" y="141"/>
                </a:cubicBezTo>
                <a:cubicBezTo>
                  <a:pt x="121" y="113"/>
                  <a:pt x="110" y="94"/>
                  <a:pt x="103" y="86"/>
                </a:cubicBezTo>
                <a:cubicBezTo>
                  <a:pt x="95" y="79"/>
                  <a:pt x="96" y="71"/>
                  <a:pt x="102" y="69"/>
                </a:cubicBezTo>
                <a:cubicBezTo>
                  <a:pt x="107" y="66"/>
                  <a:pt x="109" y="72"/>
                  <a:pt x="111" y="71"/>
                </a:cubicBezTo>
                <a:cubicBezTo>
                  <a:pt x="113" y="70"/>
                  <a:pt x="111" y="60"/>
                  <a:pt x="106" y="57"/>
                </a:cubicBezTo>
                <a:cubicBezTo>
                  <a:pt x="101" y="54"/>
                  <a:pt x="85" y="39"/>
                  <a:pt x="81" y="35"/>
                </a:cubicBezTo>
                <a:cubicBezTo>
                  <a:pt x="77" y="32"/>
                  <a:pt x="72" y="27"/>
                  <a:pt x="72" y="27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" name="Freeform 39"/>
          <p:cNvSpPr>
            <a:spLocks/>
          </p:cNvSpPr>
          <p:nvPr userDrawn="1"/>
        </p:nvSpPr>
        <p:spPr bwMode="auto">
          <a:xfrm>
            <a:off x="8364538" y="4452938"/>
            <a:ext cx="190500" cy="447675"/>
          </a:xfrm>
          <a:custGeom>
            <a:avLst/>
            <a:gdLst>
              <a:gd name="T0" fmla="*/ 2147483646 w 107"/>
              <a:gd name="T1" fmla="*/ 0 h 250"/>
              <a:gd name="T2" fmla="*/ 2147483646 w 107"/>
              <a:gd name="T3" fmla="*/ 2147483646 h 250"/>
              <a:gd name="T4" fmla="*/ 2147483646 w 107"/>
              <a:gd name="T5" fmla="*/ 2147483646 h 250"/>
              <a:gd name="T6" fmla="*/ 2147483646 w 107"/>
              <a:gd name="T7" fmla="*/ 2147483646 h 250"/>
              <a:gd name="T8" fmla="*/ 2147483646 w 107"/>
              <a:gd name="T9" fmla="*/ 2147483646 h 250"/>
              <a:gd name="T10" fmla="*/ 2147483646 w 107"/>
              <a:gd name="T11" fmla="*/ 2147483646 h 250"/>
              <a:gd name="T12" fmla="*/ 2147483646 w 107"/>
              <a:gd name="T13" fmla="*/ 2147483646 h 250"/>
              <a:gd name="T14" fmla="*/ 2147483646 w 107"/>
              <a:gd name="T15" fmla="*/ 2147483646 h 250"/>
              <a:gd name="T16" fmla="*/ 2147483646 w 107"/>
              <a:gd name="T17" fmla="*/ 2147483646 h 250"/>
              <a:gd name="T18" fmla="*/ 2147483646 w 107"/>
              <a:gd name="T19" fmla="*/ 2147483646 h 250"/>
              <a:gd name="T20" fmla="*/ 2147483646 w 107"/>
              <a:gd name="T21" fmla="*/ 0 h 250"/>
              <a:gd name="T22" fmla="*/ 2147483646 w 107"/>
              <a:gd name="T23" fmla="*/ 2147483646 h 250"/>
              <a:gd name="T24" fmla="*/ 2147483646 w 107"/>
              <a:gd name="T25" fmla="*/ 2147483646 h 250"/>
              <a:gd name="T26" fmla="*/ 2147483646 w 107"/>
              <a:gd name="T27" fmla="*/ 2147483646 h 250"/>
              <a:gd name="T28" fmla="*/ 2147483646 w 107"/>
              <a:gd name="T29" fmla="*/ 2147483646 h 250"/>
              <a:gd name="T30" fmla="*/ 2147483646 w 107"/>
              <a:gd name="T31" fmla="*/ 0 h 2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250">
                <a:moveTo>
                  <a:pt x="107" y="0"/>
                </a:moveTo>
                <a:cubicBezTo>
                  <a:pt x="107" y="0"/>
                  <a:pt x="104" y="7"/>
                  <a:pt x="106" y="10"/>
                </a:cubicBezTo>
                <a:cubicBezTo>
                  <a:pt x="107" y="14"/>
                  <a:pt x="107" y="16"/>
                  <a:pt x="107" y="16"/>
                </a:cubicBezTo>
                <a:cubicBezTo>
                  <a:pt x="107" y="16"/>
                  <a:pt x="87" y="39"/>
                  <a:pt x="83" y="46"/>
                </a:cubicBezTo>
                <a:cubicBezTo>
                  <a:pt x="83" y="46"/>
                  <a:pt x="50" y="91"/>
                  <a:pt x="43" y="116"/>
                </a:cubicBezTo>
                <a:cubicBezTo>
                  <a:pt x="35" y="140"/>
                  <a:pt x="13" y="250"/>
                  <a:pt x="13" y="250"/>
                </a:cubicBezTo>
                <a:cubicBezTo>
                  <a:pt x="13" y="250"/>
                  <a:pt x="1" y="214"/>
                  <a:pt x="1" y="191"/>
                </a:cubicBezTo>
                <a:cubicBezTo>
                  <a:pt x="0" y="169"/>
                  <a:pt x="14" y="57"/>
                  <a:pt x="18" y="46"/>
                </a:cubicBezTo>
                <a:cubicBezTo>
                  <a:pt x="22" y="35"/>
                  <a:pt x="30" y="24"/>
                  <a:pt x="30" y="24"/>
                </a:cubicBezTo>
                <a:cubicBezTo>
                  <a:pt x="30" y="24"/>
                  <a:pt x="34" y="4"/>
                  <a:pt x="35" y="2"/>
                </a:cubicBezTo>
                <a:cubicBezTo>
                  <a:pt x="35" y="1"/>
                  <a:pt x="37" y="0"/>
                  <a:pt x="37" y="0"/>
                </a:cubicBezTo>
                <a:cubicBezTo>
                  <a:pt x="37" y="0"/>
                  <a:pt x="36" y="13"/>
                  <a:pt x="46" y="22"/>
                </a:cubicBezTo>
                <a:cubicBezTo>
                  <a:pt x="55" y="30"/>
                  <a:pt x="57" y="34"/>
                  <a:pt x="59" y="34"/>
                </a:cubicBezTo>
                <a:cubicBezTo>
                  <a:pt x="61" y="34"/>
                  <a:pt x="65" y="35"/>
                  <a:pt x="67" y="34"/>
                </a:cubicBezTo>
                <a:cubicBezTo>
                  <a:pt x="69" y="33"/>
                  <a:pt x="81" y="22"/>
                  <a:pt x="90" y="16"/>
                </a:cubicBezTo>
                <a:cubicBezTo>
                  <a:pt x="99" y="10"/>
                  <a:pt x="107" y="0"/>
                  <a:pt x="107" y="0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7" name="Freeform 40"/>
          <p:cNvSpPr>
            <a:spLocks/>
          </p:cNvSpPr>
          <p:nvPr userDrawn="1"/>
        </p:nvSpPr>
        <p:spPr bwMode="auto">
          <a:xfrm>
            <a:off x="8562975" y="4464050"/>
            <a:ext cx="55563" cy="63500"/>
          </a:xfrm>
          <a:custGeom>
            <a:avLst/>
            <a:gdLst>
              <a:gd name="T0" fmla="*/ 2147483646 w 31"/>
              <a:gd name="T1" fmla="*/ 0 h 36"/>
              <a:gd name="T2" fmla="*/ 2147483646 w 31"/>
              <a:gd name="T3" fmla="*/ 0 h 36"/>
              <a:gd name="T4" fmla="*/ 2147483646 w 31"/>
              <a:gd name="T5" fmla="*/ 2147483646 h 36"/>
              <a:gd name="T6" fmla="*/ 2147483646 w 31"/>
              <a:gd name="T7" fmla="*/ 2147483646 h 36"/>
              <a:gd name="T8" fmla="*/ 2147483646 w 31"/>
              <a:gd name="T9" fmla="*/ 2147483646 h 36"/>
              <a:gd name="T10" fmla="*/ 0 w 31"/>
              <a:gd name="T11" fmla="*/ 2147483646 h 36"/>
              <a:gd name="T12" fmla="*/ 2147483646 w 31"/>
              <a:gd name="T13" fmla="*/ 2147483646 h 36"/>
              <a:gd name="T14" fmla="*/ 2147483646 w 31"/>
              <a:gd name="T15" fmla="*/ 0 h 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" h="36">
                <a:moveTo>
                  <a:pt x="26" y="0"/>
                </a:moveTo>
                <a:cubicBezTo>
                  <a:pt x="26" y="0"/>
                  <a:pt x="28" y="0"/>
                  <a:pt x="29" y="0"/>
                </a:cubicBezTo>
                <a:cubicBezTo>
                  <a:pt x="31" y="1"/>
                  <a:pt x="31" y="2"/>
                  <a:pt x="31" y="2"/>
                </a:cubicBezTo>
                <a:cubicBezTo>
                  <a:pt x="31" y="2"/>
                  <a:pt x="22" y="12"/>
                  <a:pt x="17" y="19"/>
                </a:cubicBezTo>
                <a:cubicBezTo>
                  <a:pt x="12" y="25"/>
                  <a:pt x="7" y="36"/>
                  <a:pt x="7" y="3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1" y="19"/>
                  <a:pt x="11" y="10"/>
                </a:cubicBezTo>
                <a:cubicBezTo>
                  <a:pt x="20" y="1"/>
                  <a:pt x="26" y="0"/>
                  <a:pt x="26" y="0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" name="Freeform 41"/>
          <p:cNvSpPr>
            <a:spLocks/>
          </p:cNvSpPr>
          <p:nvPr userDrawn="1"/>
        </p:nvSpPr>
        <p:spPr bwMode="auto">
          <a:xfrm>
            <a:off x="8142288" y="5129213"/>
            <a:ext cx="71437" cy="36512"/>
          </a:xfrm>
          <a:custGeom>
            <a:avLst/>
            <a:gdLst>
              <a:gd name="T0" fmla="*/ 2147483646 w 40"/>
              <a:gd name="T1" fmla="*/ 2147483646 h 21"/>
              <a:gd name="T2" fmla="*/ 2147483646 w 40"/>
              <a:gd name="T3" fmla="*/ 2147483646 h 21"/>
              <a:gd name="T4" fmla="*/ 2147483646 w 40"/>
              <a:gd name="T5" fmla="*/ 2147483646 h 21"/>
              <a:gd name="T6" fmla="*/ 2147483646 w 40"/>
              <a:gd name="T7" fmla="*/ 2147483646 h 21"/>
              <a:gd name="T8" fmla="*/ 2147483646 w 40"/>
              <a:gd name="T9" fmla="*/ 2147483646 h 21"/>
              <a:gd name="T10" fmla="*/ 2147483646 w 40"/>
              <a:gd name="T11" fmla="*/ 2147483646 h 21"/>
              <a:gd name="T12" fmla="*/ 0 w 40"/>
              <a:gd name="T13" fmla="*/ 2147483646 h 21"/>
              <a:gd name="T14" fmla="*/ 2147483646 w 40"/>
              <a:gd name="T15" fmla="*/ 2147483646 h 21"/>
              <a:gd name="T16" fmla="*/ 2147483646 w 40"/>
              <a:gd name="T17" fmla="*/ 2147483646 h 21"/>
              <a:gd name="T18" fmla="*/ 2147483646 w 40"/>
              <a:gd name="T19" fmla="*/ 2147483646 h 21"/>
              <a:gd name="T20" fmla="*/ 2147483646 w 40"/>
              <a:gd name="T21" fmla="*/ 2147483646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" h="21">
                <a:moveTo>
                  <a:pt x="39" y="21"/>
                </a:moveTo>
                <a:cubicBezTo>
                  <a:pt x="39" y="21"/>
                  <a:pt x="36" y="21"/>
                  <a:pt x="34" y="20"/>
                </a:cubicBezTo>
                <a:cubicBezTo>
                  <a:pt x="35" y="18"/>
                  <a:pt x="35" y="18"/>
                  <a:pt x="35" y="18"/>
                </a:cubicBezTo>
                <a:cubicBezTo>
                  <a:pt x="32" y="16"/>
                  <a:pt x="27" y="13"/>
                  <a:pt x="20" y="10"/>
                </a:cubicBezTo>
                <a:cubicBezTo>
                  <a:pt x="11" y="7"/>
                  <a:pt x="5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7"/>
                  <a:pt x="0" y="7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6" y="0"/>
                  <a:pt x="23" y="7"/>
                </a:cubicBezTo>
                <a:cubicBezTo>
                  <a:pt x="39" y="14"/>
                  <a:pt x="40" y="18"/>
                  <a:pt x="40" y="18"/>
                </a:cubicBezTo>
                <a:lnTo>
                  <a:pt x="39" y="21"/>
                </a:ln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" name="Freeform 42"/>
          <p:cNvSpPr>
            <a:spLocks/>
          </p:cNvSpPr>
          <p:nvPr userDrawn="1"/>
        </p:nvSpPr>
        <p:spPr bwMode="auto">
          <a:xfrm>
            <a:off x="8388350" y="4514850"/>
            <a:ext cx="107950" cy="385763"/>
          </a:xfrm>
          <a:custGeom>
            <a:avLst/>
            <a:gdLst>
              <a:gd name="T0" fmla="*/ 2147483646 w 60"/>
              <a:gd name="T1" fmla="*/ 2147483646 h 215"/>
              <a:gd name="T2" fmla="*/ 2147483646 w 60"/>
              <a:gd name="T3" fmla="*/ 2147483646 h 215"/>
              <a:gd name="T4" fmla="*/ 2147483646 w 60"/>
              <a:gd name="T5" fmla="*/ 2147483646 h 215"/>
              <a:gd name="T6" fmla="*/ 2147483646 w 60"/>
              <a:gd name="T7" fmla="*/ 2147483646 h 215"/>
              <a:gd name="T8" fmla="*/ 2147483646 w 60"/>
              <a:gd name="T9" fmla="*/ 2147483646 h 215"/>
              <a:gd name="T10" fmla="*/ 2147483646 w 60"/>
              <a:gd name="T11" fmla="*/ 0 h 215"/>
              <a:gd name="T12" fmla="*/ 2147483646 w 60"/>
              <a:gd name="T13" fmla="*/ 2147483646 h 215"/>
              <a:gd name="T14" fmla="*/ 2147483646 w 60"/>
              <a:gd name="T15" fmla="*/ 2147483646 h 215"/>
              <a:gd name="T16" fmla="*/ 2147483646 w 60"/>
              <a:gd name="T17" fmla="*/ 0 h 215"/>
              <a:gd name="T18" fmla="*/ 2147483646 w 60"/>
              <a:gd name="T19" fmla="*/ 2147483646 h 215"/>
              <a:gd name="T20" fmla="*/ 2147483646 w 60"/>
              <a:gd name="T21" fmla="*/ 2147483646 h 215"/>
              <a:gd name="T22" fmla="*/ 2147483646 w 60"/>
              <a:gd name="T23" fmla="*/ 2147483646 h 215"/>
              <a:gd name="T24" fmla="*/ 2147483646 w 60"/>
              <a:gd name="T25" fmla="*/ 2147483646 h 215"/>
              <a:gd name="T26" fmla="*/ 2147483646 w 60"/>
              <a:gd name="T27" fmla="*/ 2147483646 h 215"/>
              <a:gd name="T28" fmla="*/ 2147483646 w 60"/>
              <a:gd name="T29" fmla="*/ 2147483646 h 215"/>
              <a:gd name="T30" fmla="*/ 0 w 60"/>
              <a:gd name="T31" fmla="*/ 2147483646 h 215"/>
              <a:gd name="T32" fmla="*/ 2147483646 w 60"/>
              <a:gd name="T33" fmla="*/ 2147483646 h 215"/>
              <a:gd name="T34" fmla="*/ 2147483646 w 60"/>
              <a:gd name="T35" fmla="*/ 2147483646 h 215"/>
              <a:gd name="T36" fmla="*/ 2147483646 w 60"/>
              <a:gd name="T37" fmla="*/ 2147483646 h 215"/>
              <a:gd name="T38" fmla="*/ 2147483646 w 60"/>
              <a:gd name="T39" fmla="*/ 2147483646 h 2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0" h="215">
                <a:moveTo>
                  <a:pt x="49" y="24"/>
                </a:moveTo>
                <a:cubicBezTo>
                  <a:pt x="49" y="24"/>
                  <a:pt x="52" y="21"/>
                  <a:pt x="52" y="19"/>
                </a:cubicBezTo>
                <a:cubicBezTo>
                  <a:pt x="52" y="17"/>
                  <a:pt x="57" y="11"/>
                  <a:pt x="57" y="11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57" y="4"/>
                  <a:pt x="56" y="3"/>
                </a:cubicBezTo>
                <a:cubicBezTo>
                  <a:pt x="55" y="2"/>
                  <a:pt x="53" y="0"/>
                  <a:pt x="53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45" y="2"/>
                  <a:pt x="45" y="2"/>
                  <a:pt x="45" y="2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0" y="2"/>
                  <a:pt x="37" y="5"/>
                </a:cubicBezTo>
                <a:cubicBezTo>
                  <a:pt x="35" y="8"/>
                  <a:pt x="34" y="11"/>
                  <a:pt x="34" y="11"/>
                </a:cubicBezTo>
                <a:cubicBezTo>
                  <a:pt x="34" y="11"/>
                  <a:pt x="36" y="17"/>
                  <a:pt x="36" y="18"/>
                </a:cubicBezTo>
                <a:cubicBezTo>
                  <a:pt x="37" y="20"/>
                  <a:pt x="37" y="22"/>
                  <a:pt x="37" y="22"/>
                </a:cubicBezTo>
                <a:cubicBezTo>
                  <a:pt x="37" y="22"/>
                  <a:pt x="32" y="29"/>
                  <a:pt x="29" y="37"/>
                </a:cubicBezTo>
                <a:cubicBezTo>
                  <a:pt x="26" y="46"/>
                  <a:pt x="11" y="109"/>
                  <a:pt x="6" y="131"/>
                </a:cubicBezTo>
                <a:cubicBezTo>
                  <a:pt x="2" y="154"/>
                  <a:pt x="0" y="187"/>
                  <a:pt x="0" y="189"/>
                </a:cubicBezTo>
                <a:cubicBezTo>
                  <a:pt x="0" y="191"/>
                  <a:pt x="1" y="215"/>
                  <a:pt x="1" y="215"/>
                </a:cubicBezTo>
                <a:cubicBezTo>
                  <a:pt x="1" y="215"/>
                  <a:pt x="24" y="95"/>
                  <a:pt x="32" y="77"/>
                </a:cubicBezTo>
                <a:cubicBezTo>
                  <a:pt x="39" y="59"/>
                  <a:pt x="53" y="35"/>
                  <a:pt x="53" y="35"/>
                </a:cubicBezTo>
                <a:lnTo>
                  <a:pt x="49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0" name="Freeform 43"/>
          <p:cNvSpPr>
            <a:spLocks/>
          </p:cNvSpPr>
          <p:nvPr userDrawn="1"/>
        </p:nvSpPr>
        <p:spPr bwMode="auto">
          <a:xfrm>
            <a:off x="3125788" y="5175250"/>
            <a:ext cx="92075" cy="111125"/>
          </a:xfrm>
          <a:custGeom>
            <a:avLst/>
            <a:gdLst>
              <a:gd name="T0" fmla="*/ 2147483646 w 52"/>
              <a:gd name="T1" fmla="*/ 2147483646 h 62"/>
              <a:gd name="T2" fmla="*/ 2147483646 w 52"/>
              <a:gd name="T3" fmla="*/ 2147483646 h 62"/>
              <a:gd name="T4" fmla="*/ 2147483646 w 52"/>
              <a:gd name="T5" fmla="*/ 2147483646 h 62"/>
              <a:gd name="T6" fmla="*/ 2147483646 w 52"/>
              <a:gd name="T7" fmla="*/ 2147483646 h 62"/>
              <a:gd name="T8" fmla="*/ 2147483646 w 52"/>
              <a:gd name="T9" fmla="*/ 2147483646 h 62"/>
              <a:gd name="T10" fmla="*/ 2147483646 w 52"/>
              <a:gd name="T11" fmla="*/ 2147483646 h 62"/>
              <a:gd name="T12" fmla="*/ 2147483646 w 52"/>
              <a:gd name="T13" fmla="*/ 2147483646 h 62"/>
              <a:gd name="T14" fmla="*/ 2147483646 w 52"/>
              <a:gd name="T15" fmla="*/ 2147483646 h 62"/>
              <a:gd name="T16" fmla="*/ 2147483646 w 52"/>
              <a:gd name="T17" fmla="*/ 2147483646 h 62"/>
              <a:gd name="T18" fmla="*/ 2147483646 w 52"/>
              <a:gd name="T19" fmla="*/ 2147483646 h 62"/>
              <a:gd name="T20" fmla="*/ 2147483646 w 52"/>
              <a:gd name="T21" fmla="*/ 2147483646 h 62"/>
              <a:gd name="T22" fmla="*/ 2147483646 w 52"/>
              <a:gd name="T23" fmla="*/ 2147483646 h 62"/>
              <a:gd name="T24" fmla="*/ 2147483646 w 52"/>
              <a:gd name="T25" fmla="*/ 2147483646 h 62"/>
              <a:gd name="T26" fmla="*/ 2147483646 w 52"/>
              <a:gd name="T27" fmla="*/ 2147483646 h 62"/>
              <a:gd name="T28" fmla="*/ 2147483646 w 52"/>
              <a:gd name="T29" fmla="*/ 2147483646 h 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2" h="62">
                <a:moveTo>
                  <a:pt x="7" y="3"/>
                </a:moveTo>
                <a:cubicBezTo>
                  <a:pt x="7" y="3"/>
                  <a:pt x="6" y="12"/>
                  <a:pt x="5" y="15"/>
                </a:cubicBezTo>
                <a:cubicBezTo>
                  <a:pt x="5" y="17"/>
                  <a:pt x="6" y="24"/>
                  <a:pt x="6" y="27"/>
                </a:cubicBezTo>
                <a:cubicBezTo>
                  <a:pt x="7" y="31"/>
                  <a:pt x="4" y="38"/>
                  <a:pt x="5" y="41"/>
                </a:cubicBezTo>
                <a:cubicBezTo>
                  <a:pt x="5" y="45"/>
                  <a:pt x="4" y="52"/>
                  <a:pt x="4" y="52"/>
                </a:cubicBezTo>
                <a:cubicBezTo>
                  <a:pt x="4" y="52"/>
                  <a:pt x="0" y="54"/>
                  <a:pt x="1" y="57"/>
                </a:cubicBezTo>
                <a:cubicBezTo>
                  <a:pt x="2" y="59"/>
                  <a:pt x="9" y="60"/>
                  <a:pt x="12" y="61"/>
                </a:cubicBezTo>
                <a:cubicBezTo>
                  <a:pt x="15" y="62"/>
                  <a:pt x="24" y="60"/>
                  <a:pt x="26" y="58"/>
                </a:cubicBezTo>
                <a:cubicBezTo>
                  <a:pt x="28" y="57"/>
                  <a:pt x="30" y="56"/>
                  <a:pt x="30" y="56"/>
                </a:cubicBezTo>
                <a:cubicBezTo>
                  <a:pt x="30" y="56"/>
                  <a:pt x="39" y="48"/>
                  <a:pt x="42" y="45"/>
                </a:cubicBezTo>
                <a:cubicBezTo>
                  <a:pt x="45" y="41"/>
                  <a:pt x="48" y="35"/>
                  <a:pt x="50" y="32"/>
                </a:cubicBezTo>
                <a:cubicBezTo>
                  <a:pt x="52" y="29"/>
                  <a:pt x="52" y="21"/>
                  <a:pt x="51" y="17"/>
                </a:cubicBezTo>
                <a:cubicBezTo>
                  <a:pt x="50" y="13"/>
                  <a:pt x="49" y="5"/>
                  <a:pt x="49" y="5"/>
                </a:cubicBezTo>
                <a:cubicBezTo>
                  <a:pt x="49" y="5"/>
                  <a:pt x="40" y="2"/>
                  <a:pt x="29" y="1"/>
                </a:cubicBezTo>
                <a:cubicBezTo>
                  <a:pt x="17" y="0"/>
                  <a:pt x="7" y="3"/>
                  <a:pt x="7" y="3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" name="Freeform 44"/>
          <p:cNvSpPr>
            <a:spLocks/>
          </p:cNvSpPr>
          <p:nvPr userDrawn="1"/>
        </p:nvSpPr>
        <p:spPr bwMode="auto">
          <a:xfrm>
            <a:off x="3130550" y="5167313"/>
            <a:ext cx="90488" cy="23812"/>
          </a:xfrm>
          <a:custGeom>
            <a:avLst/>
            <a:gdLst>
              <a:gd name="T0" fmla="*/ 2147483646 w 50"/>
              <a:gd name="T1" fmla="*/ 2147483646 h 13"/>
              <a:gd name="T2" fmla="*/ 0 w 50"/>
              <a:gd name="T3" fmla="*/ 2147483646 h 13"/>
              <a:gd name="T4" fmla="*/ 2147483646 w 50"/>
              <a:gd name="T5" fmla="*/ 2147483646 h 13"/>
              <a:gd name="T6" fmla="*/ 2147483646 w 50"/>
              <a:gd name="T7" fmla="*/ 2147483646 h 13"/>
              <a:gd name="T8" fmla="*/ 2147483646 w 50"/>
              <a:gd name="T9" fmla="*/ 2147483646 h 13"/>
              <a:gd name="T10" fmla="*/ 2147483646 w 50"/>
              <a:gd name="T11" fmla="*/ 0 h 13"/>
              <a:gd name="T12" fmla="*/ 2147483646 w 50"/>
              <a:gd name="T13" fmla="*/ 2147483646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" h="13">
                <a:moveTo>
                  <a:pt x="1" y="2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9" y="7"/>
                  <a:pt x="30" y="9"/>
                </a:cubicBezTo>
                <a:cubicBezTo>
                  <a:pt x="50" y="11"/>
                  <a:pt x="48" y="13"/>
                  <a:pt x="48" y="13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34" y="0"/>
                  <a:pt x="23" y="0"/>
                </a:cubicBezTo>
                <a:cubicBezTo>
                  <a:pt x="12" y="0"/>
                  <a:pt x="1" y="2"/>
                  <a:pt x="1" y="2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2" name="Freeform 46"/>
          <p:cNvSpPr>
            <a:spLocks/>
          </p:cNvSpPr>
          <p:nvPr userDrawn="1"/>
        </p:nvSpPr>
        <p:spPr bwMode="auto">
          <a:xfrm>
            <a:off x="2847975" y="4464050"/>
            <a:ext cx="144463" cy="312738"/>
          </a:xfrm>
          <a:custGeom>
            <a:avLst/>
            <a:gdLst>
              <a:gd name="T0" fmla="*/ 0 w 81"/>
              <a:gd name="T1" fmla="*/ 2147483646 h 175"/>
              <a:gd name="T2" fmla="*/ 2147483646 w 81"/>
              <a:gd name="T3" fmla="*/ 2147483646 h 175"/>
              <a:gd name="T4" fmla="*/ 2147483646 w 81"/>
              <a:gd name="T5" fmla="*/ 2147483646 h 175"/>
              <a:gd name="T6" fmla="*/ 2147483646 w 81"/>
              <a:gd name="T7" fmla="*/ 2147483646 h 175"/>
              <a:gd name="T8" fmla="*/ 2147483646 w 81"/>
              <a:gd name="T9" fmla="*/ 2147483646 h 175"/>
              <a:gd name="T10" fmla="*/ 2147483646 w 81"/>
              <a:gd name="T11" fmla="*/ 2147483646 h 175"/>
              <a:gd name="T12" fmla="*/ 2147483646 w 81"/>
              <a:gd name="T13" fmla="*/ 2147483646 h 175"/>
              <a:gd name="T14" fmla="*/ 2147483646 w 81"/>
              <a:gd name="T15" fmla="*/ 0 h 175"/>
              <a:gd name="T16" fmla="*/ 2147483646 w 81"/>
              <a:gd name="T17" fmla="*/ 2147483646 h 175"/>
              <a:gd name="T18" fmla="*/ 2147483646 w 81"/>
              <a:gd name="T19" fmla="*/ 2147483646 h 175"/>
              <a:gd name="T20" fmla="*/ 2147483646 w 81"/>
              <a:gd name="T21" fmla="*/ 2147483646 h 175"/>
              <a:gd name="T22" fmla="*/ 2147483646 w 81"/>
              <a:gd name="T23" fmla="*/ 2147483646 h 175"/>
              <a:gd name="T24" fmla="*/ 0 w 81"/>
              <a:gd name="T25" fmla="*/ 2147483646 h 1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1" h="175">
                <a:moveTo>
                  <a:pt x="0" y="17"/>
                </a:moveTo>
                <a:cubicBezTo>
                  <a:pt x="0" y="17"/>
                  <a:pt x="1" y="46"/>
                  <a:pt x="4" y="57"/>
                </a:cubicBezTo>
                <a:cubicBezTo>
                  <a:pt x="7" y="68"/>
                  <a:pt x="25" y="142"/>
                  <a:pt x="31" y="158"/>
                </a:cubicBezTo>
                <a:cubicBezTo>
                  <a:pt x="36" y="171"/>
                  <a:pt x="38" y="175"/>
                  <a:pt x="38" y="175"/>
                </a:cubicBezTo>
                <a:cubicBezTo>
                  <a:pt x="38" y="175"/>
                  <a:pt x="50" y="139"/>
                  <a:pt x="59" y="108"/>
                </a:cubicBezTo>
                <a:cubicBezTo>
                  <a:pt x="68" y="76"/>
                  <a:pt x="81" y="46"/>
                  <a:pt x="80" y="31"/>
                </a:cubicBezTo>
                <a:cubicBezTo>
                  <a:pt x="79" y="17"/>
                  <a:pt x="75" y="3"/>
                  <a:pt x="75" y="3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6" y="8"/>
                  <a:pt x="70" y="15"/>
                </a:cubicBezTo>
                <a:cubicBezTo>
                  <a:pt x="63" y="22"/>
                  <a:pt x="33" y="48"/>
                  <a:pt x="3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11" y="33"/>
                  <a:pt x="7" y="28"/>
                </a:cubicBezTo>
                <a:cubicBezTo>
                  <a:pt x="4" y="24"/>
                  <a:pt x="0" y="17"/>
                  <a:pt x="0" y="17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" name="Freeform 47"/>
          <p:cNvSpPr>
            <a:spLocks/>
          </p:cNvSpPr>
          <p:nvPr userDrawn="1"/>
        </p:nvSpPr>
        <p:spPr bwMode="auto">
          <a:xfrm>
            <a:off x="2876550" y="4552950"/>
            <a:ext cx="58738" cy="223838"/>
          </a:xfrm>
          <a:custGeom>
            <a:avLst/>
            <a:gdLst>
              <a:gd name="T0" fmla="*/ 2147483646 w 33"/>
              <a:gd name="T1" fmla="*/ 0 h 125"/>
              <a:gd name="T2" fmla="*/ 2147483646 w 33"/>
              <a:gd name="T3" fmla="*/ 2147483646 h 125"/>
              <a:gd name="T4" fmla="*/ 0 w 33"/>
              <a:gd name="T5" fmla="*/ 2147483646 h 125"/>
              <a:gd name="T6" fmla="*/ 2147483646 w 33"/>
              <a:gd name="T7" fmla="*/ 2147483646 h 125"/>
              <a:gd name="T8" fmla="*/ 2147483646 w 33"/>
              <a:gd name="T9" fmla="*/ 2147483646 h 125"/>
              <a:gd name="T10" fmla="*/ 2147483646 w 33"/>
              <a:gd name="T11" fmla="*/ 2147483646 h 125"/>
              <a:gd name="T12" fmla="*/ 2147483646 w 33"/>
              <a:gd name="T13" fmla="*/ 2147483646 h 125"/>
              <a:gd name="T14" fmla="*/ 2147483646 w 33"/>
              <a:gd name="T15" fmla="*/ 2147483646 h 125"/>
              <a:gd name="T16" fmla="*/ 2147483646 w 33"/>
              <a:gd name="T17" fmla="*/ 2147483646 h 125"/>
              <a:gd name="T18" fmla="*/ 2147483646 w 33"/>
              <a:gd name="T19" fmla="*/ 2147483646 h 125"/>
              <a:gd name="T20" fmla="*/ 2147483646 w 33"/>
              <a:gd name="T21" fmla="*/ 2147483646 h 125"/>
              <a:gd name="T22" fmla="*/ 2147483646 w 33"/>
              <a:gd name="T23" fmla="*/ 2147483646 h 125"/>
              <a:gd name="T24" fmla="*/ 2147483646 w 33"/>
              <a:gd name="T25" fmla="*/ 2147483646 h 125"/>
              <a:gd name="T26" fmla="*/ 2147483646 w 33"/>
              <a:gd name="T27" fmla="*/ 2147483646 h 125"/>
              <a:gd name="T28" fmla="*/ 2147483646 w 33"/>
              <a:gd name="T29" fmla="*/ 2147483646 h 125"/>
              <a:gd name="T30" fmla="*/ 2147483646 w 33"/>
              <a:gd name="T31" fmla="*/ 2147483646 h 125"/>
              <a:gd name="T32" fmla="*/ 2147483646 w 33"/>
              <a:gd name="T33" fmla="*/ 2147483646 h 125"/>
              <a:gd name="T34" fmla="*/ 2147483646 w 33"/>
              <a:gd name="T35" fmla="*/ 0 h 125"/>
              <a:gd name="T36" fmla="*/ 2147483646 w 33"/>
              <a:gd name="T37" fmla="*/ 0 h 125"/>
              <a:gd name="T38" fmla="*/ 2147483646 w 33"/>
              <a:gd name="T39" fmla="*/ 0 h 1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3" h="125">
                <a:moveTo>
                  <a:pt x="10" y="0"/>
                </a:moveTo>
                <a:cubicBezTo>
                  <a:pt x="10" y="0"/>
                  <a:pt x="7" y="0"/>
                  <a:pt x="4" y="2"/>
                </a:cubicBezTo>
                <a:cubicBezTo>
                  <a:pt x="0" y="4"/>
                  <a:pt x="0" y="8"/>
                  <a:pt x="0" y="8"/>
                </a:cubicBezTo>
                <a:cubicBezTo>
                  <a:pt x="0" y="8"/>
                  <a:pt x="0" y="9"/>
                  <a:pt x="3" y="14"/>
                </a:cubicBezTo>
                <a:cubicBezTo>
                  <a:pt x="6" y="18"/>
                  <a:pt x="7" y="21"/>
                  <a:pt x="7" y="21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11" y="31"/>
                  <a:pt x="9" y="38"/>
                </a:cubicBezTo>
                <a:cubicBezTo>
                  <a:pt x="7" y="45"/>
                  <a:pt x="4" y="71"/>
                  <a:pt x="4" y="71"/>
                </a:cubicBezTo>
                <a:cubicBezTo>
                  <a:pt x="4" y="71"/>
                  <a:pt x="10" y="95"/>
                  <a:pt x="13" y="104"/>
                </a:cubicBezTo>
                <a:cubicBezTo>
                  <a:pt x="16" y="113"/>
                  <a:pt x="22" y="125"/>
                  <a:pt x="22" y="125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2"/>
                  <a:pt x="27" y="46"/>
                  <a:pt x="26" y="36"/>
                </a:cubicBezTo>
                <a:cubicBezTo>
                  <a:pt x="24" y="26"/>
                  <a:pt x="21" y="23"/>
                  <a:pt x="21" y="23"/>
                </a:cubicBezTo>
                <a:cubicBezTo>
                  <a:pt x="21" y="23"/>
                  <a:pt x="22" y="15"/>
                  <a:pt x="22" y="13"/>
                </a:cubicBezTo>
                <a:cubicBezTo>
                  <a:pt x="22" y="12"/>
                  <a:pt x="23" y="10"/>
                  <a:pt x="23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4" y="5"/>
                  <a:pt x="22" y="3"/>
                </a:cubicBezTo>
                <a:cubicBezTo>
                  <a:pt x="20" y="1"/>
                  <a:pt x="19" y="0"/>
                  <a:pt x="19" y="0"/>
                </a:cubicBezTo>
                <a:cubicBezTo>
                  <a:pt x="19" y="0"/>
                  <a:pt x="15" y="0"/>
                  <a:pt x="14" y="0"/>
                </a:cubicBezTo>
                <a:cubicBezTo>
                  <a:pt x="12" y="0"/>
                  <a:pt x="10" y="0"/>
                  <a:pt x="10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" name="Freeform 48"/>
          <p:cNvSpPr>
            <a:spLocks noEditPoints="1"/>
          </p:cNvSpPr>
          <p:nvPr userDrawn="1"/>
        </p:nvSpPr>
        <p:spPr bwMode="auto">
          <a:xfrm>
            <a:off x="1617663" y="4211638"/>
            <a:ext cx="608012" cy="1571625"/>
          </a:xfrm>
          <a:custGeom>
            <a:avLst/>
            <a:gdLst>
              <a:gd name="T0" fmla="*/ 2147483646 w 339"/>
              <a:gd name="T1" fmla="*/ 2147483646 h 876"/>
              <a:gd name="T2" fmla="*/ 2147483646 w 339"/>
              <a:gd name="T3" fmla="*/ 2147483646 h 876"/>
              <a:gd name="T4" fmla="*/ 2147483646 w 339"/>
              <a:gd name="T5" fmla="*/ 2147483646 h 876"/>
              <a:gd name="T6" fmla="*/ 2147483646 w 339"/>
              <a:gd name="T7" fmla="*/ 2147483646 h 876"/>
              <a:gd name="T8" fmla="*/ 2147483646 w 339"/>
              <a:gd name="T9" fmla="*/ 2147483646 h 876"/>
              <a:gd name="T10" fmla="*/ 2147483646 w 339"/>
              <a:gd name="T11" fmla="*/ 2147483646 h 876"/>
              <a:gd name="T12" fmla="*/ 2147483646 w 339"/>
              <a:gd name="T13" fmla="*/ 2147483646 h 876"/>
              <a:gd name="T14" fmla="*/ 2147483646 w 339"/>
              <a:gd name="T15" fmla="*/ 2147483646 h 876"/>
              <a:gd name="T16" fmla="*/ 2147483646 w 339"/>
              <a:gd name="T17" fmla="*/ 2147483646 h 876"/>
              <a:gd name="T18" fmla="*/ 2147483646 w 339"/>
              <a:gd name="T19" fmla="*/ 2147483646 h 876"/>
              <a:gd name="T20" fmla="*/ 2147483646 w 339"/>
              <a:gd name="T21" fmla="*/ 2147483646 h 876"/>
              <a:gd name="T22" fmla="*/ 2147483646 w 339"/>
              <a:gd name="T23" fmla="*/ 2147483646 h 876"/>
              <a:gd name="T24" fmla="*/ 2147483646 w 339"/>
              <a:gd name="T25" fmla="*/ 2147483646 h 876"/>
              <a:gd name="T26" fmla="*/ 2147483646 w 339"/>
              <a:gd name="T27" fmla="*/ 2147483646 h 876"/>
              <a:gd name="T28" fmla="*/ 2147483646 w 339"/>
              <a:gd name="T29" fmla="*/ 2147483646 h 876"/>
              <a:gd name="T30" fmla="*/ 2147483646 w 339"/>
              <a:gd name="T31" fmla="*/ 2147483646 h 876"/>
              <a:gd name="T32" fmla="*/ 2147483646 w 339"/>
              <a:gd name="T33" fmla="*/ 2147483646 h 876"/>
              <a:gd name="T34" fmla="*/ 2147483646 w 339"/>
              <a:gd name="T35" fmla="*/ 2147483646 h 876"/>
              <a:gd name="T36" fmla="*/ 2147483646 w 339"/>
              <a:gd name="T37" fmla="*/ 2147483646 h 876"/>
              <a:gd name="T38" fmla="*/ 2147483646 w 339"/>
              <a:gd name="T39" fmla="*/ 2147483646 h 876"/>
              <a:gd name="T40" fmla="*/ 2147483646 w 339"/>
              <a:gd name="T41" fmla="*/ 2147483646 h 876"/>
              <a:gd name="T42" fmla="*/ 2147483646 w 339"/>
              <a:gd name="T43" fmla="*/ 2147483646 h 876"/>
              <a:gd name="T44" fmla="*/ 2147483646 w 339"/>
              <a:gd name="T45" fmla="*/ 2147483646 h 876"/>
              <a:gd name="T46" fmla="*/ 2147483646 w 339"/>
              <a:gd name="T47" fmla="*/ 2147483646 h 876"/>
              <a:gd name="T48" fmla="*/ 2147483646 w 339"/>
              <a:gd name="T49" fmla="*/ 2147483646 h 876"/>
              <a:gd name="T50" fmla="*/ 2147483646 w 339"/>
              <a:gd name="T51" fmla="*/ 2147483646 h 876"/>
              <a:gd name="T52" fmla="*/ 2147483646 w 339"/>
              <a:gd name="T53" fmla="*/ 2147483646 h 876"/>
              <a:gd name="T54" fmla="*/ 2147483646 w 339"/>
              <a:gd name="T55" fmla="*/ 2147483646 h 876"/>
              <a:gd name="T56" fmla="*/ 2147483646 w 339"/>
              <a:gd name="T57" fmla="*/ 2147483646 h 876"/>
              <a:gd name="T58" fmla="*/ 2147483646 w 339"/>
              <a:gd name="T59" fmla="*/ 2147483646 h 876"/>
              <a:gd name="T60" fmla="*/ 2147483646 w 339"/>
              <a:gd name="T61" fmla="*/ 2147483646 h 876"/>
              <a:gd name="T62" fmla="*/ 2147483646 w 339"/>
              <a:gd name="T63" fmla="*/ 2147483646 h 876"/>
              <a:gd name="T64" fmla="*/ 2147483646 w 339"/>
              <a:gd name="T65" fmla="*/ 2147483646 h 876"/>
              <a:gd name="T66" fmla="*/ 2147483646 w 339"/>
              <a:gd name="T67" fmla="*/ 2147483646 h 876"/>
              <a:gd name="T68" fmla="*/ 2147483646 w 339"/>
              <a:gd name="T69" fmla="*/ 2147483646 h 876"/>
              <a:gd name="T70" fmla="*/ 2147483646 w 339"/>
              <a:gd name="T71" fmla="*/ 2147483646 h 876"/>
              <a:gd name="T72" fmla="*/ 2147483646 w 339"/>
              <a:gd name="T73" fmla="*/ 2147483646 h 876"/>
              <a:gd name="T74" fmla="*/ 2147483646 w 339"/>
              <a:gd name="T75" fmla="*/ 2147483646 h 876"/>
              <a:gd name="T76" fmla="*/ 2147483646 w 339"/>
              <a:gd name="T77" fmla="*/ 2147483646 h 876"/>
              <a:gd name="T78" fmla="*/ 2147483646 w 339"/>
              <a:gd name="T79" fmla="*/ 2147483646 h 876"/>
              <a:gd name="T80" fmla="*/ 2147483646 w 339"/>
              <a:gd name="T81" fmla="*/ 2147483646 h 876"/>
              <a:gd name="T82" fmla="*/ 2147483646 w 339"/>
              <a:gd name="T83" fmla="*/ 2147483646 h 876"/>
              <a:gd name="T84" fmla="*/ 2147483646 w 339"/>
              <a:gd name="T85" fmla="*/ 2147483646 h 876"/>
              <a:gd name="T86" fmla="*/ 2147483646 w 339"/>
              <a:gd name="T87" fmla="*/ 2147483646 h 876"/>
              <a:gd name="T88" fmla="*/ 2147483646 w 339"/>
              <a:gd name="T89" fmla="*/ 2147483646 h 876"/>
              <a:gd name="T90" fmla="*/ 2147483646 w 339"/>
              <a:gd name="T91" fmla="*/ 2147483646 h 876"/>
              <a:gd name="T92" fmla="*/ 2147483646 w 339"/>
              <a:gd name="T93" fmla="*/ 2147483646 h 876"/>
              <a:gd name="T94" fmla="*/ 2147483646 w 339"/>
              <a:gd name="T95" fmla="*/ 2147483646 h 876"/>
              <a:gd name="T96" fmla="*/ 2147483646 w 339"/>
              <a:gd name="T97" fmla="*/ 2147483646 h 876"/>
              <a:gd name="T98" fmla="*/ 2147483646 w 339"/>
              <a:gd name="T99" fmla="*/ 2147483646 h 876"/>
              <a:gd name="T100" fmla="*/ 2147483646 w 339"/>
              <a:gd name="T101" fmla="*/ 2147483646 h 8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39" h="876">
                <a:moveTo>
                  <a:pt x="3" y="271"/>
                </a:moveTo>
                <a:cubicBezTo>
                  <a:pt x="5" y="278"/>
                  <a:pt x="14" y="286"/>
                  <a:pt x="14" y="286"/>
                </a:cubicBezTo>
                <a:cubicBezTo>
                  <a:pt x="14" y="286"/>
                  <a:pt x="30" y="312"/>
                  <a:pt x="36" y="320"/>
                </a:cubicBezTo>
                <a:cubicBezTo>
                  <a:pt x="42" y="329"/>
                  <a:pt x="50" y="334"/>
                  <a:pt x="53" y="338"/>
                </a:cubicBezTo>
                <a:cubicBezTo>
                  <a:pt x="55" y="342"/>
                  <a:pt x="67" y="355"/>
                  <a:pt x="70" y="357"/>
                </a:cubicBezTo>
                <a:cubicBezTo>
                  <a:pt x="78" y="365"/>
                  <a:pt x="98" y="375"/>
                  <a:pt x="98" y="375"/>
                </a:cubicBezTo>
                <a:cubicBezTo>
                  <a:pt x="101" y="372"/>
                  <a:pt x="101" y="372"/>
                  <a:pt x="101" y="372"/>
                </a:cubicBezTo>
                <a:cubicBezTo>
                  <a:pt x="101" y="372"/>
                  <a:pt x="104" y="373"/>
                  <a:pt x="108" y="372"/>
                </a:cubicBezTo>
                <a:cubicBezTo>
                  <a:pt x="112" y="371"/>
                  <a:pt x="119" y="369"/>
                  <a:pt x="119" y="369"/>
                </a:cubicBezTo>
                <a:cubicBezTo>
                  <a:pt x="122" y="369"/>
                  <a:pt x="122" y="369"/>
                  <a:pt x="122" y="369"/>
                </a:cubicBezTo>
                <a:cubicBezTo>
                  <a:pt x="128" y="370"/>
                  <a:pt x="128" y="370"/>
                  <a:pt x="128" y="370"/>
                </a:cubicBezTo>
                <a:cubicBezTo>
                  <a:pt x="128" y="370"/>
                  <a:pt x="124" y="378"/>
                  <a:pt x="122" y="380"/>
                </a:cubicBezTo>
                <a:cubicBezTo>
                  <a:pt x="120" y="383"/>
                  <a:pt x="117" y="395"/>
                  <a:pt x="116" y="397"/>
                </a:cubicBezTo>
                <a:cubicBezTo>
                  <a:pt x="115" y="398"/>
                  <a:pt x="115" y="402"/>
                  <a:pt x="117" y="404"/>
                </a:cubicBezTo>
                <a:cubicBezTo>
                  <a:pt x="119" y="406"/>
                  <a:pt x="122" y="409"/>
                  <a:pt x="123" y="410"/>
                </a:cubicBezTo>
                <a:cubicBezTo>
                  <a:pt x="124" y="411"/>
                  <a:pt x="126" y="411"/>
                  <a:pt x="126" y="411"/>
                </a:cubicBezTo>
                <a:cubicBezTo>
                  <a:pt x="126" y="411"/>
                  <a:pt x="124" y="415"/>
                  <a:pt x="124" y="416"/>
                </a:cubicBezTo>
                <a:cubicBezTo>
                  <a:pt x="124" y="417"/>
                  <a:pt x="123" y="422"/>
                  <a:pt x="121" y="424"/>
                </a:cubicBezTo>
                <a:cubicBezTo>
                  <a:pt x="120" y="427"/>
                  <a:pt x="122" y="435"/>
                  <a:pt x="121" y="437"/>
                </a:cubicBezTo>
                <a:cubicBezTo>
                  <a:pt x="121" y="439"/>
                  <a:pt x="118" y="459"/>
                  <a:pt x="120" y="481"/>
                </a:cubicBezTo>
                <a:cubicBezTo>
                  <a:pt x="122" y="503"/>
                  <a:pt x="124" y="545"/>
                  <a:pt x="124" y="554"/>
                </a:cubicBezTo>
                <a:cubicBezTo>
                  <a:pt x="125" y="563"/>
                  <a:pt x="125" y="589"/>
                  <a:pt x="125" y="589"/>
                </a:cubicBezTo>
                <a:cubicBezTo>
                  <a:pt x="125" y="590"/>
                  <a:pt x="126" y="591"/>
                  <a:pt x="126" y="591"/>
                </a:cubicBezTo>
                <a:cubicBezTo>
                  <a:pt x="126" y="591"/>
                  <a:pt x="124" y="600"/>
                  <a:pt x="123" y="606"/>
                </a:cubicBezTo>
                <a:cubicBezTo>
                  <a:pt x="122" y="612"/>
                  <a:pt x="120" y="618"/>
                  <a:pt x="116" y="626"/>
                </a:cubicBezTo>
                <a:cubicBezTo>
                  <a:pt x="112" y="634"/>
                  <a:pt x="102" y="655"/>
                  <a:pt x="96" y="682"/>
                </a:cubicBezTo>
                <a:cubicBezTo>
                  <a:pt x="90" y="708"/>
                  <a:pt x="89" y="746"/>
                  <a:pt x="89" y="756"/>
                </a:cubicBezTo>
                <a:cubicBezTo>
                  <a:pt x="88" y="767"/>
                  <a:pt x="86" y="778"/>
                  <a:pt x="83" y="783"/>
                </a:cubicBezTo>
                <a:cubicBezTo>
                  <a:pt x="82" y="788"/>
                  <a:pt x="82" y="794"/>
                  <a:pt x="82" y="794"/>
                </a:cubicBezTo>
                <a:cubicBezTo>
                  <a:pt x="82" y="794"/>
                  <a:pt x="74" y="802"/>
                  <a:pt x="75" y="809"/>
                </a:cubicBezTo>
                <a:cubicBezTo>
                  <a:pt x="75" y="815"/>
                  <a:pt x="77" y="828"/>
                  <a:pt x="77" y="836"/>
                </a:cubicBezTo>
                <a:cubicBezTo>
                  <a:pt x="76" y="843"/>
                  <a:pt x="70" y="856"/>
                  <a:pt x="76" y="862"/>
                </a:cubicBezTo>
                <a:cubicBezTo>
                  <a:pt x="82" y="868"/>
                  <a:pt x="92" y="875"/>
                  <a:pt x="101" y="876"/>
                </a:cubicBezTo>
                <a:cubicBezTo>
                  <a:pt x="110" y="876"/>
                  <a:pt x="115" y="876"/>
                  <a:pt x="118" y="870"/>
                </a:cubicBezTo>
                <a:cubicBezTo>
                  <a:pt x="120" y="864"/>
                  <a:pt x="120" y="854"/>
                  <a:pt x="118" y="850"/>
                </a:cubicBezTo>
                <a:cubicBezTo>
                  <a:pt x="117" y="845"/>
                  <a:pt x="113" y="842"/>
                  <a:pt x="114" y="839"/>
                </a:cubicBezTo>
                <a:cubicBezTo>
                  <a:pt x="114" y="835"/>
                  <a:pt x="114" y="833"/>
                  <a:pt x="114" y="832"/>
                </a:cubicBezTo>
                <a:cubicBezTo>
                  <a:pt x="113" y="831"/>
                  <a:pt x="112" y="830"/>
                  <a:pt x="112" y="830"/>
                </a:cubicBezTo>
                <a:cubicBezTo>
                  <a:pt x="112" y="830"/>
                  <a:pt x="112" y="820"/>
                  <a:pt x="112" y="815"/>
                </a:cubicBezTo>
                <a:cubicBezTo>
                  <a:pt x="112" y="811"/>
                  <a:pt x="111" y="803"/>
                  <a:pt x="113" y="800"/>
                </a:cubicBezTo>
                <a:cubicBezTo>
                  <a:pt x="114" y="796"/>
                  <a:pt x="115" y="790"/>
                  <a:pt x="115" y="785"/>
                </a:cubicBezTo>
                <a:cubicBezTo>
                  <a:pt x="114" y="780"/>
                  <a:pt x="113" y="774"/>
                  <a:pt x="118" y="758"/>
                </a:cubicBezTo>
                <a:cubicBezTo>
                  <a:pt x="124" y="742"/>
                  <a:pt x="141" y="715"/>
                  <a:pt x="145" y="694"/>
                </a:cubicBezTo>
                <a:cubicBezTo>
                  <a:pt x="150" y="672"/>
                  <a:pt x="154" y="656"/>
                  <a:pt x="159" y="647"/>
                </a:cubicBezTo>
                <a:cubicBezTo>
                  <a:pt x="164" y="637"/>
                  <a:pt x="171" y="624"/>
                  <a:pt x="174" y="615"/>
                </a:cubicBezTo>
                <a:cubicBezTo>
                  <a:pt x="177" y="606"/>
                  <a:pt x="180" y="592"/>
                  <a:pt x="180" y="592"/>
                </a:cubicBezTo>
                <a:cubicBezTo>
                  <a:pt x="198" y="589"/>
                  <a:pt x="198" y="589"/>
                  <a:pt x="198" y="589"/>
                </a:cubicBezTo>
                <a:cubicBezTo>
                  <a:pt x="198" y="589"/>
                  <a:pt x="201" y="598"/>
                  <a:pt x="201" y="605"/>
                </a:cubicBezTo>
                <a:cubicBezTo>
                  <a:pt x="201" y="611"/>
                  <a:pt x="192" y="651"/>
                  <a:pt x="191" y="665"/>
                </a:cubicBezTo>
                <a:cubicBezTo>
                  <a:pt x="190" y="679"/>
                  <a:pt x="193" y="696"/>
                  <a:pt x="193" y="711"/>
                </a:cubicBezTo>
                <a:cubicBezTo>
                  <a:pt x="193" y="728"/>
                  <a:pt x="192" y="749"/>
                  <a:pt x="191" y="758"/>
                </a:cubicBezTo>
                <a:cubicBezTo>
                  <a:pt x="189" y="767"/>
                  <a:pt x="187" y="772"/>
                  <a:pt x="187" y="772"/>
                </a:cubicBezTo>
                <a:cubicBezTo>
                  <a:pt x="187" y="772"/>
                  <a:pt x="186" y="772"/>
                  <a:pt x="185" y="774"/>
                </a:cubicBezTo>
                <a:cubicBezTo>
                  <a:pt x="185" y="776"/>
                  <a:pt x="178" y="785"/>
                  <a:pt x="178" y="791"/>
                </a:cubicBezTo>
                <a:cubicBezTo>
                  <a:pt x="177" y="797"/>
                  <a:pt x="181" y="801"/>
                  <a:pt x="183" y="803"/>
                </a:cubicBezTo>
                <a:cubicBezTo>
                  <a:pt x="185" y="806"/>
                  <a:pt x="189" y="814"/>
                  <a:pt x="189" y="818"/>
                </a:cubicBezTo>
                <a:cubicBezTo>
                  <a:pt x="189" y="821"/>
                  <a:pt x="188" y="823"/>
                  <a:pt x="189" y="825"/>
                </a:cubicBezTo>
                <a:cubicBezTo>
                  <a:pt x="189" y="826"/>
                  <a:pt x="191" y="827"/>
                  <a:pt x="191" y="827"/>
                </a:cubicBezTo>
                <a:cubicBezTo>
                  <a:pt x="196" y="824"/>
                  <a:pt x="196" y="824"/>
                  <a:pt x="196" y="824"/>
                </a:cubicBezTo>
                <a:cubicBezTo>
                  <a:pt x="195" y="822"/>
                  <a:pt x="195" y="822"/>
                  <a:pt x="195" y="822"/>
                </a:cubicBezTo>
                <a:cubicBezTo>
                  <a:pt x="195" y="812"/>
                  <a:pt x="195" y="812"/>
                  <a:pt x="195" y="812"/>
                </a:cubicBezTo>
                <a:cubicBezTo>
                  <a:pt x="195" y="812"/>
                  <a:pt x="205" y="819"/>
                  <a:pt x="208" y="824"/>
                </a:cubicBezTo>
                <a:cubicBezTo>
                  <a:pt x="211" y="829"/>
                  <a:pt x="213" y="837"/>
                  <a:pt x="216" y="841"/>
                </a:cubicBezTo>
                <a:cubicBezTo>
                  <a:pt x="221" y="847"/>
                  <a:pt x="239" y="851"/>
                  <a:pt x="246" y="852"/>
                </a:cubicBezTo>
                <a:cubicBezTo>
                  <a:pt x="253" y="853"/>
                  <a:pt x="261" y="852"/>
                  <a:pt x="263" y="848"/>
                </a:cubicBezTo>
                <a:cubicBezTo>
                  <a:pt x="266" y="845"/>
                  <a:pt x="263" y="838"/>
                  <a:pt x="260" y="833"/>
                </a:cubicBezTo>
                <a:cubicBezTo>
                  <a:pt x="256" y="829"/>
                  <a:pt x="253" y="827"/>
                  <a:pt x="253" y="827"/>
                </a:cubicBezTo>
                <a:cubicBezTo>
                  <a:pt x="253" y="827"/>
                  <a:pt x="253" y="823"/>
                  <a:pt x="252" y="822"/>
                </a:cubicBezTo>
                <a:cubicBezTo>
                  <a:pt x="250" y="821"/>
                  <a:pt x="248" y="821"/>
                  <a:pt x="248" y="819"/>
                </a:cubicBezTo>
                <a:cubicBezTo>
                  <a:pt x="247" y="817"/>
                  <a:pt x="243" y="815"/>
                  <a:pt x="243" y="815"/>
                </a:cubicBezTo>
                <a:cubicBezTo>
                  <a:pt x="243" y="815"/>
                  <a:pt x="241" y="809"/>
                  <a:pt x="239" y="809"/>
                </a:cubicBezTo>
                <a:cubicBezTo>
                  <a:pt x="238" y="808"/>
                  <a:pt x="237" y="809"/>
                  <a:pt x="237" y="809"/>
                </a:cubicBezTo>
                <a:cubicBezTo>
                  <a:pt x="237" y="809"/>
                  <a:pt x="226" y="789"/>
                  <a:pt x="225" y="781"/>
                </a:cubicBezTo>
                <a:cubicBezTo>
                  <a:pt x="224" y="773"/>
                  <a:pt x="224" y="761"/>
                  <a:pt x="226" y="751"/>
                </a:cubicBezTo>
                <a:cubicBezTo>
                  <a:pt x="226" y="751"/>
                  <a:pt x="238" y="694"/>
                  <a:pt x="242" y="672"/>
                </a:cubicBezTo>
                <a:cubicBezTo>
                  <a:pt x="242" y="672"/>
                  <a:pt x="246" y="611"/>
                  <a:pt x="248" y="602"/>
                </a:cubicBezTo>
                <a:cubicBezTo>
                  <a:pt x="249" y="593"/>
                  <a:pt x="251" y="580"/>
                  <a:pt x="251" y="580"/>
                </a:cubicBezTo>
                <a:cubicBezTo>
                  <a:pt x="251" y="580"/>
                  <a:pt x="260" y="579"/>
                  <a:pt x="271" y="576"/>
                </a:cubicBezTo>
                <a:cubicBezTo>
                  <a:pt x="280" y="574"/>
                  <a:pt x="280" y="567"/>
                  <a:pt x="284" y="564"/>
                </a:cubicBezTo>
                <a:cubicBezTo>
                  <a:pt x="287" y="561"/>
                  <a:pt x="288" y="559"/>
                  <a:pt x="288" y="558"/>
                </a:cubicBezTo>
                <a:cubicBezTo>
                  <a:pt x="288" y="558"/>
                  <a:pt x="284" y="506"/>
                  <a:pt x="284" y="490"/>
                </a:cubicBezTo>
                <a:cubicBezTo>
                  <a:pt x="284" y="474"/>
                  <a:pt x="282" y="441"/>
                  <a:pt x="281" y="434"/>
                </a:cubicBezTo>
                <a:cubicBezTo>
                  <a:pt x="280" y="428"/>
                  <a:pt x="282" y="409"/>
                  <a:pt x="282" y="405"/>
                </a:cubicBezTo>
                <a:cubicBezTo>
                  <a:pt x="282" y="402"/>
                  <a:pt x="281" y="396"/>
                  <a:pt x="281" y="396"/>
                </a:cubicBezTo>
                <a:cubicBezTo>
                  <a:pt x="281" y="396"/>
                  <a:pt x="287" y="394"/>
                  <a:pt x="286" y="392"/>
                </a:cubicBezTo>
                <a:cubicBezTo>
                  <a:pt x="286" y="390"/>
                  <a:pt x="276" y="344"/>
                  <a:pt x="271" y="334"/>
                </a:cubicBezTo>
                <a:cubicBezTo>
                  <a:pt x="267" y="325"/>
                  <a:pt x="260" y="308"/>
                  <a:pt x="260" y="308"/>
                </a:cubicBezTo>
                <a:cubicBezTo>
                  <a:pt x="260" y="308"/>
                  <a:pt x="257" y="286"/>
                  <a:pt x="257" y="285"/>
                </a:cubicBezTo>
                <a:cubicBezTo>
                  <a:pt x="257" y="285"/>
                  <a:pt x="260" y="271"/>
                  <a:pt x="260" y="264"/>
                </a:cubicBezTo>
                <a:cubicBezTo>
                  <a:pt x="260" y="258"/>
                  <a:pt x="264" y="239"/>
                  <a:pt x="264" y="239"/>
                </a:cubicBezTo>
                <a:cubicBezTo>
                  <a:pt x="264" y="239"/>
                  <a:pt x="285" y="245"/>
                  <a:pt x="288" y="246"/>
                </a:cubicBezTo>
                <a:cubicBezTo>
                  <a:pt x="290" y="248"/>
                  <a:pt x="306" y="254"/>
                  <a:pt x="313" y="255"/>
                </a:cubicBezTo>
                <a:cubicBezTo>
                  <a:pt x="319" y="256"/>
                  <a:pt x="327" y="253"/>
                  <a:pt x="329" y="252"/>
                </a:cubicBezTo>
                <a:cubicBezTo>
                  <a:pt x="331" y="251"/>
                  <a:pt x="339" y="241"/>
                  <a:pt x="339" y="235"/>
                </a:cubicBezTo>
                <a:cubicBezTo>
                  <a:pt x="339" y="230"/>
                  <a:pt x="339" y="220"/>
                  <a:pt x="337" y="216"/>
                </a:cubicBezTo>
                <a:cubicBezTo>
                  <a:pt x="335" y="212"/>
                  <a:pt x="331" y="208"/>
                  <a:pt x="330" y="207"/>
                </a:cubicBezTo>
                <a:cubicBezTo>
                  <a:pt x="330" y="206"/>
                  <a:pt x="328" y="201"/>
                  <a:pt x="325" y="198"/>
                </a:cubicBezTo>
                <a:cubicBezTo>
                  <a:pt x="323" y="195"/>
                  <a:pt x="319" y="188"/>
                  <a:pt x="318" y="185"/>
                </a:cubicBezTo>
                <a:cubicBezTo>
                  <a:pt x="317" y="183"/>
                  <a:pt x="314" y="177"/>
                  <a:pt x="313" y="176"/>
                </a:cubicBezTo>
                <a:cubicBezTo>
                  <a:pt x="312" y="175"/>
                  <a:pt x="308" y="172"/>
                  <a:pt x="308" y="172"/>
                </a:cubicBezTo>
                <a:cubicBezTo>
                  <a:pt x="308" y="172"/>
                  <a:pt x="299" y="159"/>
                  <a:pt x="297" y="157"/>
                </a:cubicBezTo>
                <a:cubicBezTo>
                  <a:pt x="295" y="156"/>
                  <a:pt x="290" y="148"/>
                  <a:pt x="290" y="148"/>
                </a:cubicBezTo>
                <a:cubicBezTo>
                  <a:pt x="290" y="148"/>
                  <a:pt x="279" y="131"/>
                  <a:pt x="279" y="130"/>
                </a:cubicBezTo>
                <a:cubicBezTo>
                  <a:pt x="278" y="129"/>
                  <a:pt x="275" y="129"/>
                  <a:pt x="273" y="128"/>
                </a:cubicBezTo>
                <a:cubicBezTo>
                  <a:pt x="271" y="128"/>
                  <a:pt x="270" y="128"/>
                  <a:pt x="270" y="128"/>
                </a:cubicBezTo>
                <a:cubicBezTo>
                  <a:pt x="270" y="128"/>
                  <a:pt x="267" y="123"/>
                  <a:pt x="266" y="119"/>
                </a:cubicBezTo>
                <a:cubicBezTo>
                  <a:pt x="265" y="115"/>
                  <a:pt x="264" y="107"/>
                  <a:pt x="263" y="104"/>
                </a:cubicBezTo>
                <a:cubicBezTo>
                  <a:pt x="263" y="101"/>
                  <a:pt x="264" y="96"/>
                  <a:pt x="263" y="94"/>
                </a:cubicBezTo>
                <a:cubicBezTo>
                  <a:pt x="261" y="92"/>
                  <a:pt x="257" y="88"/>
                  <a:pt x="257" y="88"/>
                </a:cubicBezTo>
                <a:cubicBezTo>
                  <a:pt x="257" y="88"/>
                  <a:pt x="256" y="79"/>
                  <a:pt x="256" y="77"/>
                </a:cubicBezTo>
                <a:cubicBezTo>
                  <a:pt x="256" y="74"/>
                  <a:pt x="253" y="73"/>
                  <a:pt x="251" y="72"/>
                </a:cubicBezTo>
                <a:cubicBezTo>
                  <a:pt x="249" y="72"/>
                  <a:pt x="243" y="70"/>
                  <a:pt x="243" y="70"/>
                </a:cubicBezTo>
                <a:cubicBezTo>
                  <a:pt x="243" y="70"/>
                  <a:pt x="241" y="68"/>
                  <a:pt x="239" y="67"/>
                </a:cubicBezTo>
                <a:cubicBezTo>
                  <a:pt x="238" y="66"/>
                  <a:pt x="237" y="64"/>
                  <a:pt x="236" y="64"/>
                </a:cubicBezTo>
                <a:cubicBezTo>
                  <a:pt x="236" y="64"/>
                  <a:pt x="234" y="65"/>
                  <a:pt x="234" y="65"/>
                </a:cubicBezTo>
                <a:cubicBezTo>
                  <a:pt x="234" y="65"/>
                  <a:pt x="235" y="63"/>
                  <a:pt x="235" y="62"/>
                </a:cubicBezTo>
                <a:cubicBezTo>
                  <a:pt x="235" y="60"/>
                  <a:pt x="237" y="59"/>
                  <a:pt x="237" y="58"/>
                </a:cubicBezTo>
                <a:cubicBezTo>
                  <a:pt x="238" y="57"/>
                  <a:pt x="238" y="56"/>
                  <a:pt x="238" y="56"/>
                </a:cubicBezTo>
                <a:cubicBezTo>
                  <a:pt x="238" y="56"/>
                  <a:pt x="240" y="55"/>
                  <a:pt x="241" y="51"/>
                </a:cubicBezTo>
                <a:cubicBezTo>
                  <a:pt x="241" y="48"/>
                  <a:pt x="237" y="34"/>
                  <a:pt x="234" y="30"/>
                </a:cubicBezTo>
                <a:cubicBezTo>
                  <a:pt x="232" y="26"/>
                  <a:pt x="227" y="22"/>
                  <a:pt x="227" y="22"/>
                </a:cubicBezTo>
                <a:cubicBezTo>
                  <a:pt x="227" y="22"/>
                  <a:pt x="227" y="20"/>
                  <a:pt x="226" y="19"/>
                </a:cubicBezTo>
                <a:cubicBezTo>
                  <a:pt x="224" y="18"/>
                  <a:pt x="221" y="17"/>
                  <a:pt x="221" y="17"/>
                </a:cubicBezTo>
                <a:cubicBezTo>
                  <a:pt x="221" y="17"/>
                  <a:pt x="215" y="9"/>
                  <a:pt x="211" y="8"/>
                </a:cubicBezTo>
                <a:cubicBezTo>
                  <a:pt x="207" y="8"/>
                  <a:pt x="205" y="7"/>
                  <a:pt x="205" y="7"/>
                </a:cubicBezTo>
                <a:cubicBezTo>
                  <a:pt x="205" y="7"/>
                  <a:pt x="204" y="4"/>
                  <a:pt x="201" y="3"/>
                </a:cubicBezTo>
                <a:cubicBezTo>
                  <a:pt x="198" y="3"/>
                  <a:pt x="195" y="3"/>
                  <a:pt x="195" y="3"/>
                </a:cubicBezTo>
                <a:cubicBezTo>
                  <a:pt x="195" y="3"/>
                  <a:pt x="189" y="0"/>
                  <a:pt x="187" y="1"/>
                </a:cubicBezTo>
                <a:cubicBezTo>
                  <a:pt x="184" y="2"/>
                  <a:pt x="183" y="3"/>
                  <a:pt x="183" y="3"/>
                </a:cubicBezTo>
                <a:cubicBezTo>
                  <a:pt x="183" y="3"/>
                  <a:pt x="170" y="0"/>
                  <a:pt x="158" y="12"/>
                </a:cubicBezTo>
                <a:cubicBezTo>
                  <a:pt x="150" y="21"/>
                  <a:pt x="147" y="39"/>
                  <a:pt x="143" y="45"/>
                </a:cubicBezTo>
                <a:cubicBezTo>
                  <a:pt x="143" y="45"/>
                  <a:pt x="137" y="56"/>
                  <a:pt x="134" y="69"/>
                </a:cubicBezTo>
                <a:cubicBezTo>
                  <a:pt x="134" y="72"/>
                  <a:pt x="133" y="76"/>
                  <a:pt x="133" y="80"/>
                </a:cubicBezTo>
                <a:cubicBezTo>
                  <a:pt x="133" y="81"/>
                  <a:pt x="132" y="82"/>
                  <a:pt x="132" y="83"/>
                </a:cubicBezTo>
                <a:cubicBezTo>
                  <a:pt x="129" y="92"/>
                  <a:pt x="122" y="96"/>
                  <a:pt x="119" y="107"/>
                </a:cubicBezTo>
                <a:cubicBezTo>
                  <a:pt x="117" y="113"/>
                  <a:pt x="117" y="118"/>
                  <a:pt x="119" y="122"/>
                </a:cubicBezTo>
                <a:cubicBezTo>
                  <a:pt x="118" y="123"/>
                  <a:pt x="118" y="123"/>
                  <a:pt x="118" y="124"/>
                </a:cubicBezTo>
                <a:cubicBezTo>
                  <a:pt x="117" y="127"/>
                  <a:pt x="118" y="129"/>
                  <a:pt x="120" y="131"/>
                </a:cubicBezTo>
                <a:cubicBezTo>
                  <a:pt x="120" y="131"/>
                  <a:pt x="120" y="131"/>
                  <a:pt x="120" y="131"/>
                </a:cubicBezTo>
                <a:cubicBezTo>
                  <a:pt x="118" y="131"/>
                  <a:pt x="114" y="129"/>
                  <a:pt x="112" y="127"/>
                </a:cubicBezTo>
                <a:cubicBezTo>
                  <a:pt x="111" y="124"/>
                  <a:pt x="112" y="121"/>
                  <a:pt x="111" y="122"/>
                </a:cubicBezTo>
                <a:cubicBezTo>
                  <a:pt x="110" y="123"/>
                  <a:pt x="111" y="125"/>
                  <a:pt x="111" y="125"/>
                </a:cubicBezTo>
                <a:cubicBezTo>
                  <a:pt x="111" y="125"/>
                  <a:pt x="109" y="123"/>
                  <a:pt x="109" y="121"/>
                </a:cubicBezTo>
                <a:cubicBezTo>
                  <a:pt x="110" y="119"/>
                  <a:pt x="109" y="118"/>
                  <a:pt x="109" y="120"/>
                </a:cubicBezTo>
                <a:cubicBezTo>
                  <a:pt x="108" y="121"/>
                  <a:pt x="109" y="126"/>
                  <a:pt x="111" y="128"/>
                </a:cubicBezTo>
                <a:cubicBezTo>
                  <a:pt x="114" y="130"/>
                  <a:pt x="117" y="131"/>
                  <a:pt x="117" y="131"/>
                </a:cubicBezTo>
                <a:cubicBezTo>
                  <a:pt x="117" y="131"/>
                  <a:pt x="108" y="134"/>
                  <a:pt x="104" y="135"/>
                </a:cubicBezTo>
                <a:cubicBezTo>
                  <a:pt x="99" y="136"/>
                  <a:pt x="92" y="139"/>
                  <a:pt x="92" y="139"/>
                </a:cubicBezTo>
                <a:cubicBezTo>
                  <a:pt x="92" y="139"/>
                  <a:pt x="86" y="140"/>
                  <a:pt x="85" y="143"/>
                </a:cubicBezTo>
                <a:cubicBezTo>
                  <a:pt x="83" y="146"/>
                  <a:pt x="83" y="156"/>
                  <a:pt x="82" y="157"/>
                </a:cubicBezTo>
                <a:cubicBezTo>
                  <a:pt x="82" y="159"/>
                  <a:pt x="81" y="161"/>
                  <a:pt x="75" y="164"/>
                </a:cubicBezTo>
                <a:cubicBezTo>
                  <a:pt x="70" y="168"/>
                  <a:pt x="61" y="179"/>
                  <a:pt x="59" y="183"/>
                </a:cubicBezTo>
                <a:cubicBezTo>
                  <a:pt x="56" y="187"/>
                  <a:pt x="48" y="198"/>
                  <a:pt x="45" y="201"/>
                </a:cubicBezTo>
                <a:cubicBezTo>
                  <a:pt x="42" y="203"/>
                  <a:pt x="27" y="217"/>
                  <a:pt x="17" y="232"/>
                </a:cubicBezTo>
                <a:cubicBezTo>
                  <a:pt x="8" y="247"/>
                  <a:pt x="2" y="257"/>
                  <a:pt x="1" y="260"/>
                </a:cubicBezTo>
                <a:cubicBezTo>
                  <a:pt x="0" y="262"/>
                  <a:pt x="1" y="264"/>
                  <a:pt x="3" y="271"/>
                </a:cubicBezTo>
                <a:close/>
                <a:moveTo>
                  <a:pt x="218" y="131"/>
                </a:moveTo>
                <a:cubicBezTo>
                  <a:pt x="219" y="131"/>
                  <a:pt x="219" y="131"/>
                  <a:pt x="219" y="132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34"/>
                  <a:pt x="219" y="137"/>
                  <a:pt x="218" y="139"/>
                </a:cubicBezTo>
                <a:cubicBezTo>
                  <a:pt x="218" y="137"/>
                  <a:pt x="218" y="132"/>
                  <a:pt x="218" y="131"/>
                </a:cubicBezTo>
                <a:close/>
                <a:moveTo>
                  <a:pt x="226" y="107"/>
                </a:moveTo>
                <a:cubicBezTo>
                  <a:pt x="226" y="110"/>
                  <a:pt x="225" y="114"/>
                  <a:pt x="225" y="117"/>
                </a:cubicBezTo>
                <a:cubicBezTo>
                  <a:pt x="225" y="119"/>
                  <a:pt x="224" y="121"/>
                  <a:pt x="224" y="123"/>
                </a:cubicBezTo>
                <a:cubicBezTo>
                  <a:pt x="223" y="121"/>
                  <a:pt x="223" y="119"/>
                  <a:pt x="224" y="117"/>
                </a:cubicBezTo>
                <a:cubicBezTo>
                  <a:pt x="224" y="115"/>
                  <a:pt x="224" y="113"/>
                  <a:pt x="225" y="110"/>
                </a:cubicBezTo>
                <a:cubicBezTo>
                  <a:pt x="225" y="109"/>
                  <a:pt x="225" y="108"/>
                  <a:pt x="226" y="107"/>
                </a:cubicBezTo>
                <a:close/>
                <a:moveTo>
                  <a:pt x="236" y="126"/>
                </a:moveTo>
                <a:cubicBezTo>
                  <a:pt x="237" y="126"/>
                  <a:pt x="237" y="126"/>
                  <a:pt x="237" y="126"/>
                </a:cubicBezTo>
                <a:cubicBezTo>
                  <a:pt x="233" y="126"/>
                  <a:pt x="228" y="126"/>
                  <a:pt x="226" y="125"/>
                </a:cubicBezTo>
                <a:cubicBezTo>
                  <a:pt x="226" y="125"/>
                  <a:pt x="225" y="124"/>
                  <a:pt x="225" y="124"/>
                </a:cubicBezTo>
                <a:cubicBezTo>
                  <a:pt x="225" y="124"/>
                  <a:pt x="225" y="124"/>
                  <a:pt x="225" y="124"/>
                </a:cubicBezTo>
                <a:cubicBezTo>
                  <a:pt x="227" y="118"/>
                  <a:pt x="228" y="109"/>
                  <a:pt x="228" y="104"/>
                </a:cubicBezTo>
                <a:cubicBezTo>
                  <a:pt x="229" y="105"/>
                  <a:pt x="231" y="107"/>
                  <a:pt x="232" y="109"/>
                </a:cubicBezTo>
                <a:cubicBezTo>
                  <a:pt x="233" y="112"/>
                  <a:pt x="235" y="122"/>
                  <a:pt x="236" y="126"/>
                </a:cubicBezTo>
                <a:close/>
                <a:moveTo>
                  <a:pt x="240" y="77"/>
                </a:moveTo>
                <a:cubicBezTo>
                  <a:pt x="237" y="78"/>
                  <a:pt x="237" y="78"/>
                  <a:pt x="237" y="78"/>
                </a:cubicBezTo>
                <a:cubicBezTo>
                  <a:pt x="238" y="77"/>
                  <a:pt x="238" y="77"/>
                  <a:pt x="238" y="77"/>
                </a:cubicBezTo>
                <a:cubicBezTo>
                  <a:pt x="238" y="77"/>
                  <a:pt x="238" y="77"/>
                  <a:pt x="239" y="77"/>
                </a:cubicBezTo>
                <a:cubicBezTo>
                  <a:pt x="240" y="77"/>
                  <a:pt x="240" y="77"/>
                  <a:pt x="240" y="77"/>
                </a:cubicBezTo>
                <a:close/>
                <a:moveTo>
                  <a:pt x="243" y="88"/>
                </a:moveTo>
                <a:cubicBezTo>
                  <a:pt x="243" y="88"/>
                  <a:pt x="242" y="88"/>
                  <a:pt x="241" y="88"/>
                </a:cubicBezTo>
                <a:cubicBezTo>
                  <a:pt x="240" y="88"/>
                  <a:pt x="239" y="89"/>
                  <a:pt x="239" y="89"/>
                </a:cubicBezTo>
                <a:cubicBezTo>
                  <a:pt x="239" y="86"/>
                  <a:pt x="239" y="86"/>
                  <a:pt x="239" y="86"/>
                </a:cubicBezTo>
                <a:cubicBezTo>
                  <a:pt x="239" y="86"/>
                  <a:pt x="240" y="86"/>
                  <a:pt x="240" y="86"/>
                </a:cubicBezTo>
                <a:cubicBezTo>
                  <a:pt x="241" y="86"/>
                  <a:pt x="242" y="85"/>
                  <a:pt x="242" y="85"/>
                </a:cubicBezTo>
                <a:cubicBezTo>
                  <a:pt x="243" y="87"/>
                  <a:pt x="243" y="87"/>
                  <a:pt x="243" y="87"/>
                </a:cubicBezTo>
                <a:lnTo>
                  <a:pt x="243" y="88"/>
                </a:lnTo>
                <a:close/>
                <a:moveTo>
                  <a:pt x="243" y="100"/>
                </a:moveTo>
                <a:cubicBezTo>
                  <a:pt x="243" y="101"/>
                  <a:pt x="243" y="103"/>
                  <a:pt x="243" y="103"/>
                </a:cubicBezTo>
                <a:cubicBezTo>
                  <a:pt x="243" y="103"/>
                  <a:pt x="241" y="104"/>
                  <a:pt x="241" y="104"/>
                </a:cubicBezTo>
                <a:cubicBezTo>
                  <a:pt x="241" y="105"/>
                  <a:pt x="240" y="105"/>
                  <a:pt x="240" y="105"/>
                </a:cubicBezTo>
                <a:cubicBezTo>
                  <a:pt x="240" y="105"/>
                  <a:pt x="239" y="104"/>
                  <a:pt x="239" y="103"/>
                </a:cubicBezTo>
                <a:cubicBezTo>
                  <a:pt x="238" y="102"/>
                  <a:pt x="238" y="102"/>
                  <a:pt x="238" y="102"/>
                </a:cubicBezTo>
                <a:cubicBezTo>
                  <a:pt x="238" y="96"/>
                  <a:pt x="238" y="96"/>
                  <a:pt x="238" y="96"/>
                </a:cubicBezTo>
                <a:cubicBezTo>
                  <a:pt x="238" y="96"/>
                  <a:pt x="239" y="96"/>
                  <a:pt x="240" y="96"/>
                </a:cubicBezTo>
                <a:cubicBezTo>
                  <a:pt x="241" y="96"/>
                  <a:pt x="243" y="95"/>
                  <a:pt x="243" y="95"/>
                </a:cubicBezTo>
                <a:cubicBezTo>
                  <a:pt x="244" y="97"/>
                  <a:pt x="244" y="97"/>
                  <a:pt x="244" y="97"/>
                </a:cubicBezTo>
                <a:cubicBezTo>
                  <a:pt x="244" y="97"/>
                  <a:pt x="243" y="99"/>
                  <a:pt x="243" y="100"/>
                </a:cubicBezTo>
                <a:close/>
                <a:moveTo>
                  <a:pt x="237" y="143"/>
                </a:moveTo>
                <a:cubicBezTo>
                  <a:pt x="235" y="143"/>
                  <a:pt x="233" y="143"/>
                  <a:pt x="232" y="142"/>
                </a:cubicBezTo>
                <a:cubicBezTo>
                  <a:pt x="233" y="142"/>
                  <a:pt x="235" y="141"/>
                  <a:pt x="236" y="140"/>
                </a:cubicBezTo>
                <a:cubicBezTo>
                  <a:pt x="237" y="139"/>
                  <a:pt x="240" y="136"/>
                  <a:pt x="241" y="133"/>
                </a:cubicBezTo>
                <a:cubicBezTo>
                  <a:pt x="241" y="133"/>
                  <a:pt x="241" y="133"/>
                  <a:pt x="241" y="133"/>
                </a:cubicBezTo>
                <a:cubicBezTo>
                  <a:pt x="243" y="134"/>
                  <a:pt x="244" y="133"/>
                  <a:pt x="245" y="134"/>
                </a:cubicBezTo>
                <a:cubicBezTo>
                  <a:pt x="246" y="134"/>
                  <a:pt x="250" y="139"/>
                  <a:pt x="250" y="139"/>
                </a:cubicBezTo>
                <a:cubicBezTo>
                  <a:pt x="250" y="139"/>
                  <a:pt x="247" y="142"/>
                  <a:pt x="248" y="144"/>
                </a:cubicBezTo>
                <a:cubicBezTo>
                  <a:pt x="248" y="146"/>
                  <a:pt x="249" y="147"/>
                  <a:pt x="249" y="147"/>
                </a:cubicBezTo>
                <a:cubicBezTo>
                  <a:pt x="249" y="147"/>
                  <a:pt x="244" y="145"/>
                  <a:pt x="237" y="143"/>
                </a:cubicBezTo>
                <a:close/>
                <a:moveTo>
                  <a:pt x="224" y="141"/>
                </a:moveTo>
                <a:cubicBezTo>
                  <a:pt x="222" y="141"/>
                  <a:pt x="220" y="140"/>
                  <a:pt x="219" y="140"/>
                </a:cubicBezTo>
                <a:cubicBezTo>
                  <a:pt x="219" y="139"/>
                  <a:pt x="220" y="138"/>
                  <a:pt x="220" y="137"/>
                </a:cubicBezTo>
                <a:cubicBezTo>
                  <a:pt x="220" y="136"/>
                  <a:pt x="221" y="135"/>
                  <a:pt x="222" y="133"/>
                </a:cubicBezTo>
                <a:cubicBezTo>
                  <a:pt x="227" y="136"/>
                  <a:pt x="232" y="134"/>
                  <a:pt x="235" y="133"/>
                </a:cubicBezTo>
                <a:cubicBezTo>
                  <a:pt x="239" y="131"/>
                  <a:pt x="240" y="134"/>
                  <a:pt x="237" y="137"/>
                </a:cubicBezTo>
                <a:cubicBezTo>
                  <a:pt x="235" y="139"/>
                  <a:pt x="230" y="141"/>
                  <a:pt x="228" y="142"/>
                </a:cubicBezTo>
                <a:cubicBezTo>
                  <a:pt x="226" y="141"/>
                  <a:pt x="225" y="141"/>
                  <a:pt x="224" y="141"/>
                </a:cubicBezTo>
                <a:close/>
                <a:moveTo>
                  <a:pt x="133" y="91"/>
                </a:moveTo>
                <a:cubicBezTo>
                  <a:pt x="133" y="96"/>
                  <a:pt x="133" y="101"/>
                  <a:pt x="131" y="106"/>
                </a:cubicBezTo>
                <a:cubicBezTo>
                  <a:pt x="129" y="113"/>
                  <a:pt x="123" y="117"/>
                  <a:pt x="120" y="121"/>
                </a:cubicBezTo>
                <a:cubicBezTo>
                  <a:pt x="119" y="119"/>
                  <a:pt x="119" y="116"/>
                  <a:pt x="119" y="114"/>
                </a:cubicBezTo>
                <a:cubicBezTo>
                  <a:pt x="119" y="110"/>
                  <a:pt x="121" y="104"/>
                  <a:pt x="127" y="98"/>
                </a:cubicBezTo>
                <a:cubicBezTo>
                  <a:pt x="129" y="96"/>
                  <a:pt x="131" y="94"/>
                  <a:pt x="133" y="91"/>
                </a:cubicBezTo>
                <a:close/>
                <a:moveTo>
                  <a:pt x="129" y="129"/>
                </a:moveTo>
                <a:cubicBezTo>
                  <a:pt x="130" y="129"/>
                  <a:pt x="130" y="129"/>
                  <a:pt x="130" y="129"/>
                </a:cubicBezTo>
                <a:cubicBezTo>
                  <a:pt x="129" y="129"/>
                  <a:pt x="129" y="130"/>
                  <a:pt x="128" y="130"/>
                </a:cubicBezTo>
                <a:lnTo>
                  <a:pt x="129" y="129"/>
                </a:lnTo>
                <a:close/>
                <a:moveTo>
                  <a:pt x="133" y="127"/>
                </a:moveTo>
                <a:cubicBezTo>
                  <a:pt x="132" y="127"/>
                  <a:pt x="132" y="128"/>
                  <a:pt x="131" y="128"/>
                </a:cubicBezTo>
                <a:cubicBezTo>
                  <a:pt x="131" y="128"/>
                  <a:pt x="130" y="128"/>
                  <a:pt x="130" y="128"/>
                </a:cubicBezTo>
                <a:cubicBezTo>
                  <a:pt x="133" y="124"/>
                  <a:pt x="137" y="117"/>
                  <a:pt x="137" y="117"/>
                </a:cubicBezTo>
                <a:cubicBezTo>
                  <a:pt x="137" y="117"/>
                  <a:pt x="137" y="122"/>
                  <a:pt x="133" y="127"/>
                </a:cubicBezTo>
                <a:close/>
                <a:moveTo>
                  <a:pt x="129" y="358"/>
                </a:moveTo>
                <a:cubicBezTo>
                  <a:pt x="130" y="358"/>
                  <a:pt x="133" y="358"/>
                  <a:pt x="133" y="358"/>
                </a:cubicBezTo>
                <a:cubicBezTo>
                  <a:pt x="132" y="363"/>
                  <a:pt x="132" y="363"/>
                  <a:pt x="132" y="363"/>
                </a:cubicBezTo>
                <a:cubicBezTo>
                  <a:pt x="132" y="363"/>
                  <a:pt x="130" y="362"/>
                  <a:pt x="129" y="362"/>
                </a:cubicBezTo>
                <a:cubicBezTo>
                  <a:pt x="127" y="361"/>
                  <a:pt x="128" y="359"/>
                  <a:pt x="129" y="358"/>
                </a:cubicBezTo>
                <a:close/>
                <a:moveTo>
                  <a:pt x="62" y="274"/>
                </a:moveTo>
                <a:cubicBezTo>
                  <a:pt x="62" y="272"/>
                  <a:pt x="61" y="265"/>
                  <a:pt x="61" y="265"/>
                </a:cubicBezTo>
                <a:cubicBezTo>
                  <a:pt x="62" y="264"/>
                  <a:pt x="67" y="264"/>
                  <a:pt x="70" y="259"/>
                </a:cubicBezTo>
                <a:cubicBezTo>
                  <a:pt x="74" y="255"/>
                  <a:pt x="86" y="240"/>
                  <a:pt x="86" y="240"/>
                </a:cubicBezTo>
                <a:cubicBezTo>
                  <a:pt x="86" y="240"/>
                  <a:pt x="89" y="244"/>
                  <a:pt x="91" y="247"/>
                </a:cubicBezTo>
                <a:cubicBezTo>
                  <a:pt x="93" y="249"/>
                  <a:pt x="113" y="280"/>
                  <a:pt x="115" y="284"/>
                </a:cubicBezTo>
                <a:cubicBezTo>
                  <a:pt x="118" y="289"/>
                  <a:pt x="121" y="301"/>
                  <a:pt x="124" y="307"/>
                </a:cubicBezTo>
                <a:cubicBezTo>
                  <a:pt x="127" y="313"/>
                  <a:pt x="129" y="335"/>
                  <a:pt x="129" y="335"/>
                </a:cubicBezTo>
                <a:cubicBezTo>
                  <a:pt x="129" y="335"/>
                  <a:pt x="128" y="337"/>
                  <a:pt x="127" y="338"/>
                </a:cubicBezTo>
                <a:cubicBezTo>
                  <a:pt x="126" y="339"/>
                  <a:pt x="122" y="340"/>
                  <a:pt x="121" y="340"/>
                </a:cubicBezTo>
                <a:cubicBezTo>
                  <a:pt x="120" y="340"/>
                  <a:pt x="117" y="340"/>
                  <a:pt x="117" y="340"/>
                </a:cubicBezTo>
                <a:cubicBezTo>
                  <a:pt x="117" y="340"/>
                  <a:pt x="117" y="339"/>
                  <a:pt x="116" y="338"/>
                </a:cubicBezTo>
                <a:cubicBezTo>
                  <a:pt x="115" y="338"/>
                  <a:pt x="112" y="337"/>
                  <a:pt x="110" y="336"/>
                </a:cubicBezTo>
                <a:cubicBezTo>
                  <a:pt x="108" y="335"/>
                  <a:pt x="102" y="336"/>
                  <a:pt x="102" y="336"/>
                </a:cubicBezTo>
                <a:cubicBezTo>
                  <a:pt x="102" y="336"/>
                  <a:pt x="101" y="332"/>
                  <a:pt x="99" y="331"/>
                </a:cubicBezTo>
                <a:cubicBezTo>
                  <a:pt x="97" y="329"/>
                  <a:pt x="90" y="325"/>
                  <a:pt x="90" y="324"/>
                </a:cubicBezTo>
                <a:cubicBezTo>
                  <a:pt x="89" y="323"/>
                  <a:pt x="89" y="320"/>
                  <a:pt x="87" y="318"/>
                </a:cubicBezTo>
                <a:cubicBezTo>
                  <a:pt x="85" y="317"/>
                  <a:pt x="78" y="315"/>
                  <a:pt x="78" y="315"/>
                </a:cubicBezTo>
                <a:cubicBezTo>
                  <a:pt x="78" y="315"/>
                  <a:pt x="77" y="304"/>
                  <a:pt x="75" y="301"/>
                </a:cubicBezTo>
                <a:cubicBezTo>
                  <a:pt x="72" y="298"/>
                  <a:pt x="65" y="287"/>
                  <a:pt x="65" y="285"/>
                </a:cubicBezTo>
                <a:cubicBezTo>
                  <a:pt x="65" y="282"/>
                  <a:pt x="63" y="280"/>
                  <a:pt x="61" y="279"/>
                </a:cubicBezTo>
                <a:cubicBezTo>
                  <a:pt x="60" y="279"/>
                  <a:pt x="62" y="276"/>
                  <a:pt x="62" y="27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5" name="Freeform 49"/>
          <p:cNvSpPr>
            <a:spLocks/>
          </p:cNvSpPr>
          <p:nvPr userDrawn="1"/>
        </p:nvSpPr>
        <p:spPr bwMode="auto">
          <a:xfrm>
            <a:off x="1793875" y="4819650"/>
            <a:ext cx="36513" cy="66675"/>
          </a:xfrm>
          <a:custGeom>
            <a:avLst/>
            <a:gdLst>
              <a:gd name="T0" fmla="*/ 2147483646 w 20"/>
              <a:gd name="T1" fmla="*/ 2147483646 h 37"/>
              <a:gd name="T2" fmla="*/ 2147483646 w 20"/>
              <a:gd name="T3" fmla="*/ 0 h 37"/>
              <a:gd name="T4" fmla="*/ 2147483646 w 20"/>
              <a:gd name="T5" fmla="*/ 2147483646 h 37"/>
              <a:gd name="T6" fmla="*/ 0 w 20"/>
              <a:gd name="T7" fmla="*/ 2147483646 h 37"/>
              <a:gd name="T8" fmla="*/ 2147483646 w 20"/>
              <a:gd name="T9" fmla="*/ 2147483646 h 37"/>
              <a:gd name="T10" fmla="*/ 2147483646 w 20"/>
              <a:gd name="T11" fmla="*/ 2147483646 h 37"/>
              <a:gd name="T12" fmla="*/ 2147483646 w 20"/>
              <a:gd name="T13" fmla="*/ 2147483646 h 37"/>
              <a:gd name="T14" fmla="*/ 2147483646 w 20"/>
              <a:gd name="T15" fmla="*/ 2147483646 h 37"/>
              <a:gd name="T16" fmla="*/ 2147483646 w 20"/>
              <a:gd name="T17" fmla="*/ 2147483646 h 37"/>
              <a:gd name="T18" fmla="*/ 2147483646 w 20"/>
              <a:gd name="T19" fmla="*/ 2147483646 h 37"/>
              <a:gd name="T20" fmla="*/ 2147483646 w 20"/>
              <a:gd name="T21" fmla="*/ 2147483646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37">
                <a:moveTo>
                  <a:pt x="19" y="1"/>
                </a:moveTo>
                <a:cubicBezTo>
                  <a:pt x="19" y="1"/>
                  <a:pt x="20" y="1"/>
                  <a:pt x="19" y="0"/>
                </a:cubicBezTo>
                <a:cubicBezTo>
                  <a:pt x="18" y="0"/>
                  <a:pt x="14" y="0"/>
                  <a:pt x="10" y="6"/>
                </a:cubicBezTo>
                <a:cubicBezTo>
                  <a:pt x="6" y="14"/>
                  <a:pt x="1" y="24"/>
                  <a:pt x="0" y="31"/>
                </a:cubicBezTo>
                <a:cubicBezTo>
                  <a:pt x="0" y="33"/>
                  <a:pt x="1" y="34"/>
                  <a:pt x="1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8" y="35"/>
                  <a:pt x="9" y="35"/>
                </a:cubicBezTo>
                <a:cubicBezTo>
                  <a:pt x="9" y="34"/>
                  <a:pt x="9" y="33"/>
                  <a:pt x="9" y="33"/>
                </a:cubicBezTo>
                <a:cubicBezTo>
                  <a:pt x="9" y="33"/>
                  <a:pt x="8" y="33"/>
                  <a:pt x="7" y="33"/>
                </a:cubicBezTo>
                <a:cubicBezTo>
                  <a:pt x="6" y="33"/>
                  <a:pt x="9" y="20"/>
                  <a:pt x="13" y="10"/>
                </a:cubicBezTo>
                <a:cubicBezTo>
                  <a:pt x="16" y="1"/>
                  <a:pt x="19" y="1"/>
                  <a:pt x="19" y="1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" name="Freeform 50"/>
          <p:cNvSpPr>
            <a:spLocks/>
          </p:cNvSpPr>
          <p:nvPr userDrawn="1"/>
        </p:nvSpPr>
        <p:spPr bwMode="auto">
          <a:xfrm>
            <a:off x="2062163" y="4437063"/>
            <a:ext cx="53975" cy="36512"/>
          </a:xfrm>
          <a:custGeom>
            <a:avLst/>
            <a:gdLst>
              <a:gd name="T0" fmla="*/ 2147483646 w 30"/>
              <a:gd name="T1" fmla="*/ 0 h 21"/>
              <a:gd name="T2" fmla="*/ 2147483646 w 30"/>
              <a:gd name="T3" fmla="*/ 2147483646 h 21"/>
              <a:gd name="T4" fmla="*/ 2147483646 w 30"/>
              <a:gd name="T5" fmla="*/ 2147483646 h 21"/>
              <a:gd name="T6" fmla="*/ 2147483646 w 30"/>
              <a:gd name="T7" fmla="*/ 2147483646 h 21"/>
              <a:gd name="T8" fmla="*/ 2147483646 w 30"/>
              <a:gd name="T9" fmla="*/ 2147483646 h 21"/>
              <a:gd name="T10" fmla="*/ 2147483646 w 30"/>
              <a:gd name="T11" fmla="*/ 2147483646 h 21"/>
              <a:gd name="T12" fmla="*/ 0 w 30"/>
              <a:gd name="T13" fmla="*/ 2147483646 h 21"/>
              <a:gd name="T14" fmla="*/ 2147483646 w 30"/>
              <a:gd name="T15" fmla="*/ 2147483646 h 21"/>
              <a:gd name="T16" fmla="*/ 2147483646 w 30"/>
              <a:gd name="T17" fmla="*/ 2147483646 h 21"/>
              <a:gd name="T18" fmla="*/ 2147483646 w 30"/>
              <a:gd name="T19" fmla="*/ 2147483646 h 21"/>
              <a:gd name="T20" fmla="*/ 2147483646 w 30"/>
              <a:gd name="T21" fmla="*/ 2147483646 h 21"/>
              <a:gd name="T22" fmla="*/ 2147483646 w 30"/>
              <a:gd name="T23" fmla="*/ 2147483646 h 21"/>
              <a:gd name="T24" fmla="*/ 2147483646 w 30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" h="21">
                <a:moveTo>
                  <a:pt x="21" y="0"/>
                </a:moveTo>
                <a:cubicBezTo>
                  <a:pt x="21" y="0"/>
                  <a:pt x="28" y="0"/>
                  <a:pt x="28" y="2"/>
                </a:cubicBezTo>
                <a:cubicBezTo>
                  <a:pt x="29" y="4"/>
                  <a:pt x="30" y="6"/>
                  <a:pt x="30" y="6"/>
                </a:cubicBezTo>
                <a:cubicBezTo>
                  <a:pt x="30" y="6"/>
                  <a:pt x="30" y="9"/>
                  <a:pt x="27" y="13"/>
                </a:cubicBezTo>
                <a:cubicBezTo>
                  <a:pt x="21" y="18"/>
                  <a:pt x="11" y="21"/>
                  <a:pt x="7" y="21"/>
                </a:cubicBezTo>
                <a:cubicBezTo>
                  <a:pt x="2" y="21"/>
                  <a:pt x="1" y="19"/>
                  <a:pt x="1" y="19"/>
                </a:cubicBezTo>
                <a:cubicBezTo>
                  <a:pt x="1" y="19"/>
                  <a:pt x="0" y="17"/>
                  <a:pt x="0" y="16"/>
                </a:cubicBezTo>
                <a:cubicBezTo>
                  <a:pt x="0" y="15"/>
                  <a:pt x="1" y="13"/>
                  <a:pt x="1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10" y="18"/>
                  <a:pt x="18" y="13"/>
                </a:cubicBezTo>
                <a:cubicBezTo>
                  <a:pt x="25" y="9"/>
                  <a:pt x="25" y="6"/>
                  <a:pt x="25" y="6"/>
                </a:cubicBezTo>
                <a:cubicBezTo>
                  <a:pt x="25" y="6"/>
                  <a:pt x="22" y="4"/>
                  <a:pt x="22" y="2"/>
                </a:cubicBezTo>
                <a:cubicBezTo>
                  <a:pt x="21" y="1"/>
                  <a:pt x="21" y="0"/>
                  <a:pt x="21" y="0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7" name="Freeform 51"/>
          <p:cNvSpPr>
            <a:spLocks/>
          </p:cNvSpPr>
          <p:nvPr userDrawn="1"/>
        </p:nvSpPr>
        <p:spPr bwMode="auto">
          <a:xfrm>
            <a:off x="1846263" y="4441825"/>
            <a:ext cx="215900" cy="265113"/>
          </a:xfrm>
          <a:custGeom>
            <a:avLst/>
            <a:gdLst>
              <a:gd name="T0" fmla="*/ 2147483646 w 121"/>
              <a:gd name="T1" fmla="*/ 2147483646 h 148"/>
              <a:gd name="T2" fmla="*/ 2147483646 w 121"/>
              <a:gd name="T3" fmla="*/ 2147483646 h 148"/>
              <a:gd name="T4" fmla="*/ 2147483646 w 121"/>
              <a:gd name="T5" fmla="*/ 2147483646 h 148"/>
              <a:gd name="T6" fmla="*/ 2147483646 w 121"/>
              <a:gd name="T7" fmla="*/ 2147483646 h 148"/>
              <a:gd name="T8" fmla="*/ 2147483646 w 121"/>
              <a:gd name="T9" fmla="*/ 2147483646 h 148"/>
              <a:gd name="T10" fmla="*/ 2147483646 w 121"/>
              <a:gd name="T11" fmla="*/ 2147483646 h 148"/>
              <a:gd name="T12" fmla="*/ 2147483646 w 121"/>
              <a:gd name="T13" fmla="*/ 2147483646 h 148"/>
              <a:gd name="T14" fmla="*/ 2147483646 w 121"/>
              <a:gd name="T15" fmla="*/ 2147483646 h 148"/>
              <a:gd name="T16" fmla="*/ 2147483646 w 121"/>
              <a:gd name="T17" fmla="*/ 2147483646 h 148"/>
              <a:gd name="T18" fmla="*/ 2147483646 w 121"/>
              <a:gd name="T19" fmla="*/ 2147483646 h 148"/>
              <a:gd name="T20" fmla="*/ 2147483646 w 121"/>
              <a:gd name="T21" fmla="*/ 2147483646 h 148"/>
              <a:gd name="T22" fmla="*/ 2147483646 w 121"/>
              <a:gd name="T23" fmla="*/ 2147483646 h 148"/>
              <a:gd name="T24" fmla="*/ 2147483646 w 121"/>
              <a:gd name="T25" fmla="*/ 2147483646 h 148"/>
              <a:gd name="T26" fmla="*/ 2147483646 w 121"/>
              <a:gd name="T27" fmla="*/ 2147483646 h 148"/>
              <a:gd name="T28" fmla="*/ 2147483646 w 121"/>
              <a:gd name="T29" fmla="*/ 2147483646 h 148"/>
              <a:gd name="T30" fmla="*/ 2147483646 w 121"/>
              <a:gd name="T31" fmla="*/ 2147483646 h 148"/>
              <a:gd name="T32" fmla="*/ 2147483646 w 121"/>
              <a:gd name="T33" fmla="*/ 2147483646 h 148"/>
              <a:gd name="T34" fmla="*/ 2147483646 w 121"/>
              <a:gd name="T35" fmla="*/ 2147483646 h 148"/>
              <a:gd name="T36" fmla="*/ 2147483646 w 121"/>
              <a:gd name="T37" fmla="*/ 2147483646 h 148"/>
              <a:gd name="T38" fmla="*/ 2147483646 w 121"/>
              <a:gd name="T39" fmla="*/ 2147483646 h 148"/>
              <a:gd name="T40" fmla="*/ 2147483646 w 121"/>
              <a:gd name="T41" fmla="*/ 2147483646 h 148"/>
              <a:gd name="T42" fmla="*/ 2147483646 w 121"/>
              <a:gd name="T43" fmla="*/ 2147483646 h 148"/>
              <a:gd name="T44" fmla="*/ 2147483646 w 121"/>
              <a:gd name="T45" fmla="*/ 2147483646 h 148"/>
              <a:gd name="T46" fmla="*/ 2147483646 w 121"/>
              <a:gd name="T47" fmla="*/ 2147483646 h 148"/>
              <a:gd name="T48" fmla="*/ 2147483646 w 121"/>
              <a:gd name="T49" fmla="*/ 2147483646 h 148"/>
              <a:gd name="T50" fmla="*/ 2147483646 w 121"/>
              <a:gd name="T51" fmla="*/ 2147483646 h 148"/>
              <a:gd name="T52" fmla="*/ 2147483646 w 121"/>
              <a:gd name="T53" fmla="*/ 2147483646 h 148"/>
              <a:gd name="T54" fmla="*/ 2147483646 w 121"/>
              <a:gd name="T55" fmla="*/ 2147483646 h 148"/>
              <a:gd name="T56" fmla="*/ 2147483646 w 121"/>
              <a:gd name="T57" fmla="*/ 2147483646 h 148"/>
              <a:gd name="T58" fmla="*/ 2147483646 w 121"/>
              <a:gd name="T59" fmla="*/ 2147483646 h 148"/>
              <a:gd name="T60" fmla="*/ 2147483646 w 121"/>
              <a:gd name="T61" fmla="*/ 2147483646 h 148"/>
              <a:gd name="T62" fmla="*/ 2147483646 w 121"/>
              <a:gd name="T63" fmla="*/ 2147483646 h 148"/>
              <a:gd name="T64" fmla="*/ 2147483646 w 121"/>
              <a:gd name="T65" fmla="*/ 2147483646 h 148"/>
              <a:gd name="T66" fmla="*/ 2147483646 w 121"/>
              <a:gd name="T67" fmla="*/ 0 h 148"/>
              <a:gd name="T68" fmla="*/ 2147483646 w 121"/>
              <a:gd name="T69" fmla="*/ 2147483646 h 148"/>
              <a:gd name="T70" fmla="*/ 2147483646 w 121"/>
              <a:gd name="T71" fmla="*/ 2147483646 h 148"/>
              <a:gd name="T72" fmla="*/ 2147483646 w 121"/>
              <a:gd name="T73" fmla="*/ 2147483646 h 148"/>
              <a:gd name="T74" fmla="*/ 2147483646 w 121"/>
              <a:gd name="T75" fmla="*/ 2147483646 h 148"/>
              <a:gd name="T76" fmla="*/ 2147483646 w 121"/>
              <a:gd name="T77" fmla="*/ 2147483646 h 1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1" h="148">
                <a:moveTo>
                  <a:pt x="72" y="42"/>
                </a:moveTo>
                <a:cubicBezTo>
                  <a:pt x="73" y="36"/>
                  <a:pt x="79" y="29"/>
                  <a:pt x="79" y="23"/>
                </a:cubicBezTo>
                <a:cubicBezTo>
                  <a:pt x="79" y="18"/>
                  <a:pt x="81" y="1"/>
                  <a:pt x="81" y="1"/>
                </a:cubicBezTo>
                <a:cubicBezTo>
                  <a:pt x="81" y="1"/>
                  <a:pt x="85" y="0"/>
                  <a:pt x="88" y="1"/>
                </a:cubicBezTo>
                <a:cubicBezTo>
                  <a:pt x="90" y="3"/>
                  <a:pt x="92" y="10"/>
                  <a:pt x="92" y="10"/>
                </a:cubicBezTo>
                <a:cubicBezTo>
                  <a:pt x="92" y="10"/>
                  <a:pt x="100" y="19"/>
                  <a:pt x="104" y="21"/>
                </a:cubicBezTo>
                <a:cubicBezTo>
                  <a:pt x="108" y="22"/>
                  <a:pt x="116" y="31"/>
                  <a:pt x="119" y="34"/>
                </a:cubicBezTo>
                <a:cubicBezTo>
                  <a:pt x="121" y="36"/>
                  <a:pt x="121" y="38"/>
                  <a:pt x="118" y="36"/>
                </a:cubicBezTo>
                <a:cubicBezTo>
                  <a:pt x="115" y="35"/>
                  <a:pt x="104" y="32"/>
                  <a:pt x="103" y="31"/>
                </a:cubicBezTo>
                <a:cubicBezTo>
                  <a:pt x="102" y="30"/>
                  <a:pt x="97" y="22"/>
                  <a:pt x="94" y="21"/>
                </a:cubicBezTo>
                <a:cubicBezTo>
                  <a:pt x="90" y="20"/>
                  <a:pt x="91" y="23"/>
                  <a:pt x="93" y="24"/>
                </a:cubicBezTo>
                <a:cubicBezTo>
                  <a:pt x="95" y="25"/>
                  <a:pt x="96" y="26"/>
                  <a:pt x="96" y="27"/>
                </a:cubicBezTo>
                <a:cubicBezTo>
                  <a:pt x="95" y="28"/>
                  <a:pt x="90" y="38"/>
                  <a:pt x="87" y="43"/>
                </a:cubicBezTo>
                <a:cubicBezTo>
                  <a:pt x="85" y="47"/>
                  <a:pt x="81" y="54"/>
                  <a:pt x="81" y="54"/>
                </a:cubicBezTo>
                <a:cubicBezTo>
                  <a:pt x="81" y="54"/>
                  <a:pt x="76" y="78"/>
                  <a:pt x="76" y="83"/>
                </a:cubicBezTo>
                <a:cubicBezTo>
                  <a:pt x="76" y="89"/>
                  <a:pt x="80" y="101"/>
                  <a:pt x="80" y="110"/>
                </a:cubicBezTo>
                <a:cubicBezTo>
                  <a:pt x="80" y="118"/>
                  <a:pt x="76" y="148"/>
                  <a:pt x="76" y="148"/>
                </a:cubicBezTo>
                <a:cubicBezTo>
                  <a:pt x="76" y="148"/>
                  <a:pt x="70" y="126"/>
                  <a:pt x="66" y="109"/>
                </a:cubicBezTo>
                <a:cubicBezTo>
                  <a:pt x="63" y="91"/>
                  <a:pt x="65" y="73"/>
                  <a:pt x="64" y="67"/>
                </a:cubicBezTo>
                <a:cubicBezTo>
                  <a:pt x="62" y="61"/>
                  <a:pt x="38" y="40"/>
                  <a:pt x="35" y="38"/>
                </a:cubicBezTo>
                <a:cubicBezTo>
                  <a:pt x="32" y="36"/>
                  <a:pt x="34" y="32"/>
                  <a:pt x="36" y="31"/>
                </a:cubicBezTo>
                <a:cubicBezTo>
                  <a:pt x="37" y="30"/>
                  <a:pt x="37" y="28"/>
                  <a:pt x="37" y="28"/>
                </a:cubicBezTo>
                <a:cubicBezTo>
                  <a:pt x="37" y="28"/>
                  <a:pt x="30" y="26"/>
                  <a:pt x="21" y="28"/>
                </a:cubicBezTo>
                <a:cubicBezTo>
                  <a:pt x="12" y="30"/>
                  <a:pt x="6" y="33"/>
                  <a:pt x="3" y="34"/>
                </a:cubicBezTo>
                <a:cubicBezTo>
                  <a:pt x="0" y="35"/>
                  <a:pt x="0" y="33"/>
                  <a:pt x="1" y="28"/>
                </a:cubicBezTo>
                <a:cubicBezTo>
                  <a:pt x="3" y="23"/>
                  <a:pt x="9" y="12"/>
                  <a:pt x="10" y="11"/>
                </a:cubicBezTo>
                <a:cubicBezTo>
                  <a:pt x="10" y="10"/>
                  <a:pt x="15" y="11"/>
                  <a:pt x="17" y="9"/>
                </a:cubicBezTo>
                <a:cubicBezTo>
                  <a:pt x="19" y="8"/>
                  <a:pt x="24" y="4"/>
                  <a:pt x="24" y="4"/>
                </a:cubicBezTo>
                <a:cubicBezTo>
                  <a:pt x="24" y="4"/>
                  <a:pt x="29" y="7"/>
                  <a:pt x="25" y="12"/>
                </a:cubicBezTo>
                <a:cubicBezTo>
                  <a:pt x="20" y="16"/>
                  <a:pt x="18" y="16"/>
                  <a:pt x="15" y="16"/>
                </a:cubicBezTo>
                <a:cubicBezTo>
                  <a:pt x="12" y="16"/>
                  <a:pt x="10" y="14"/>
                  <a:pt x="11" y="15"/>
                </a:cubicBezTo>
                <a:cubicBezTo>
                  <a:pt x="12" y="16"/>
                  <a:pt x="17" y="18"/>
                  <a:pt x="22" y="16"/>
                </a:cubicBezTo>
                <a:cubicBezTo>
                  <a:pt x="28" y="14"/>
                  <a:pt x="31" y="8"/>
                  <a:pt x="31" y="6"/>
                </a:cubicBezTo>
                <a:cubicBezTo>
                  <a:pt x="31" y="3"/>
                  <a:pt x="31" y="0"/>
                  <a:pt x="31" y="0"/>
                </a:cubicBezTo>
                <a:cubicBezTo>
                  <a:pt x="31" y="0"/>
                  <a:pt x="37" y="10"/>
                  <a:pt x="38" y="13"/>
                </a:cubicBezTo>
                <a:cubicBezTo>
                  <a:pt x="39" y="16"/>
                  <a:pt x="44" y="25"/>
                  <a:pt x="45" y="27"/>
                </a:cubicBezTo>
                <a:cubicBezTo>
                  <a:pt x="45" y="30"/>
                  <a:pt x="51" y="39"/>
                  <a:pt x="56" y="44"/>
                </a:cubicBezTo>
                <a:cubicBezTo>
                  <a:pt x="61" y="49"/>
                  <a:pt x="66" y="59"/>
                  <a:pt x="66" y="59"/>
                </a:cubicBezTo>
                <a:cubicBezTo>
                  <a:pt x="66" y="59"/>
                  <a:pt x="70" y="48"/>
                  <a:pt x="72" y="42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8" name="Freeform 53"/>
          <p:cNvSpPr>
            <a:spLocks/>
          </p:cNvSpPr>
          <p:nvPr userDrawn="1"/>
        </p:nvSpPr>
        <p:spPr bwMode="auto">
          <a:xfrm>
            <a:off x="4049713" y="4578350"/>
            <a:ext cx="82550" cy="63500"/>
          </a:xfrm>
          <a:custGeom>
            <a:avLst/>
            <a:gdLst>
              <a:gd name="T0" fmla="*/ 2147483646 w 46"/>
              <a:gd name="T1" fmla="*/ 2147483646 h 36"/>
              <a:gd name="T2" fmla="*/ 2147483646 w 46"/>
              <a:gd name="T3" fmla="*/ 2147483646 h 36"/>
              <a:gd name="T4" fmla="*/ 2147483646 w 46"/>
              <a:gd name="T5" fmla="*/ 2147483646 h 36"/>
              <a:gd name="T6" fmla="*/ 2147483646 w 46"/>
              <a:gd name="T7" fmla="*/ 2147483646 h 36"/>
              <a:gd name="T8" fmla="*/ 2147483646 w 46"/>
              <a:gd name="T9" fmla="*/ 2147483646 h 36"/>
              <a:gd name="T10" fmla="*/ 2147483646 w 46"/>
              <a:gd name="T11" fmla="*/ 2147483646 h 36"/>
              <a:gd name="T12" fmla="*/ 2147483646 w 46"/>
              <a:gd name="T13" fmla="*/ 2147483646 h 36"/>
              <a:gd name="T14" fmla="*/ 2147483646 w 46"/>
              <a:gd name="T15" fmla="*/ 2147483646 h 36"/>
              <a:gd name="T16" fmla="*/ 2147483646 w 46"/>
              <a:gd name="T17" fmla="*/ 2147483646 h 36"/>
              <a:gd name="T18" fmla="*/ 2147483646 w 46"/>
              <a:gd name="T19" fmla="*/ 2147483646 h 36"/>
              <a:gd name="T20" fmla="*/ 2147483646 w 46"/>
              <a:gd name="T21" fmla="*/ 2147483646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" h="36">
                <a:moveTo>
                  <a:pt x="37" y="9"/>
                </a:move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40" y="0"/>
                  <a:pt x="42" y="2"/>
                </a:cubicBezTo>
                <a:cubicBezTo>
                  <a:pt x="43" y="3"/>
                  <a:pt x="46" y="7"/>
                  <a:pt x="46" y="7"/>
                </a:cubicBezTo>
                <a:cubicBezTo>
                  <a:pt x="46" y="7"/>
                  <a:pt x="38" y="19"/>
                  <a:pt x="27" y="26"/>
                </a:cubicBezTo>
                <a:cubicBezTo>
                  <a:pt x="16" y="34"/>
                  <a:pt x="4" y="36"/>
                  <a:pt x="4" y="36"/>
                </a:cubicBezTo>
                <a:cubicBezTo>
                  <a:pt x="4" y="36"/>
                  <a:pt x="2" y="33"/>
                  <a:pt x="1" y="31"/>
                </a:cubicBezTo>
                <a:cubicBezTo>
                  <a:pt x="0" y="29"/>
                  <a:pt x="3" y="27"/>
                  <a:pt x="3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14" y="29"/>
                  <a:pt x="21" y="24"/>
                  <a:pt x="28" y="18"/>
                </a:cubicBezTo>
                <a:cubicBezTo>
                  <a:pt x="33" y="15"/>
                  <a:pt x="37" y="9"/>
                  <a:pt x="37" y="9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9" name="Freeform 54"/>
          <p:cNvSpPr>
            <a:spLocks/>
          </p:cNvSpPr>
          <p:nvPr userDrawn="1"/>
        </p:nvSpPr>
        <p:spPr bwMode="auto">
          <a:xfrm>
            <a:off x="3646488" y="5243513"/>
            <a:ext cx="57150" cy="98425"/>
          </a:xfrm>
          <a:custGeom>
            <a:avLst/>
            <a:gdLst>
              <a:gd name="T0" fmla="*/ 2147483646 w 32"/>
              <a:gd name="T1" fmla="*/ 0 h 55"/>
              <a:gd name="T2" fmla="*/ 2147483646 w 32"/>
              <a:gd name="T3" fmla="*/ 2147483646 h 55"/>
              <a:gd name="T4" fmla="*/ 0 w 32"/>
              <a:gd name="T5" fmla="*/ 2147483646 h 55"/>
              <a:gd name="T6" fmla="*/ 2147483646 w 32"/>
              <a:gd name="T7" fmla="*/ 2147483646 h 55"/>
              <a:gd name="T8" fmla="*/ 2147483646 w 32"/>
              <a:gd name="T9" fmla="*/ 2147483646 h 55"/>
              <a:gd name="T10" fmla="*/ 2147483646 w 32"/>
              <a:gd name="T11" fmla="*/ 0 h 55"/>
              <a:gd name="T12" fmla="*/ 2147483646 w 32"/>
              <a:gd name="T13" fmla="*/ 0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55">
                <a:moveTo>
                  <a:pt x="21" y="0"/>
                </a:moveTo>
                <a:cubicBezTo>
                  <a:pt x="21" y="0"/>
                  <a:pt x="27" y="6"/>
                  <a:pt x="22" y="21"/>
                </a:cubicBezTo>
                <a:cubicBezTo>
                  <a:pt x="13" y="45"/>
                  <a:pt x="0" y="53"/>
                  <a:pt x="0" y="53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5"/>
                  <a:pt x="22" y="43"/>
                  <a:pt x="27" y="22"/>
                </a:cubicBezTo>
                <a:cubicBezTo>
                  <a:pt x="32" y="2"/>
                  <a:pt x="24" y="0"/>
                  <a:pt x="24" y="0"/>
                </a:cubicBezTo>
                <a:lnTo>
                  <a:pt x="21" y="0"/>
                </a:ln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0" name="Freeform 55"/>
          <p:cNvSpPr>
            <a:spLocks/>
          </p:cNvSpPr>
          <p:nvPr userDrawn="1"/>
        </p:nvSpPr>
        <p:spPr bwMode="auto">
          <a:xfrm>
            <a:off x="3678238" y="4448175"/>
            <a:ext cx="53975" cy="188913"/>
          </a:xfrm>
          <a:custGeom>
            <a:avLst/>
            <a:gdLst>
              <a:gd name="T0" fmla="*/ 2147483646 w 30"/>
              <a:gd name="T1" fmla="*/ 0 h 105"/>
              <a:gd name="T2" fmla="*/ 2147483646 w 30"/>
              <a:gd name="T3" fmla="*/ 2147483646 h 105"/>
              <a:gd name="T4" fmla="*/ 2147483646 w 30"/>
              <a:gd name="T5" fmla="*/ 2147483646 h 105"/>
              <a:gd name="T6" fmla="*/ 2147483646 w 30"/>
              <a:gd name="T7" fmla="*/ 2147483646 h 105"/>
              <a:gd name="T8" fmla="*/ 2147483646 w 30"/>
              <a:gd name="T9" fmla="*/ 2147483646 h 105"/>
              <a:gd name="T10" fmla="*/ 2147483646 w 30"/>
              <a:gd name="T11" fmla="*/ 2147483646 h 105"/>
              <a:gd name="T12" fmla="*/ 2147483646 w 30"/>
              <a:gd name="T13" fmla="*/ 0 h 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105">
                <a:moveTo>
                  <a:pt x="30" y="0"/>
                </a:moveTo>
                <a:cubicBezTo>
                  <a:pt x="30" y="0"/>
                  <a:pt x="16" y="15"/>
                  <a:pt x="8" y="40"/>
                </a:cubicBezTo>
                <a:cubicBezTo>
                  <a:pt x="0" y="65"/>
                  <a:pt x="12" y="105"/>
                  <a:pt x="12" y="105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4" y="103"/>
                  <a:pt x="3" y="76"/>
                  <a:pt x="9" y="50"/>
                </a:cubicBezTo>
                <a:cubicBezTo>
                  <a:pt x="14" y="24"/>
                  <a:pt x="26" y="13"/>
                  <a:pt x="26" y="13"/>
                </a:cubicBezTo>
                <a:lnTo>
                  <a:pt x="3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1" name="Freeform 56"/>
          <p:cNvSpPr>
            <a:spLocks/>
          </p:cNvSpPr>
          <p:nvPr userDrawn="1"/>
        </p:nvSpPr>
        <p:spPr bwMode="auto">
          <a:xfrm>
            <a:off x="3646488" y="4633913"/>
            <a:ext cx="65087" cy="33337"/>
          </a:xfrm>
          <a:custGeom>
            <a:avLst/>
            <a:gdLst>
              <a:gd name="T0" fmla="*/ 2147483646 w 36"/>
              <a:gd name="T1" fmla="*/ 0 h 19"/>
              <a:gd name="T2" fmla="*/ 2147483646 w 36"/>
              <a:gd name="T3" fmla="*/ 2147483646 h 19"/>
              <a:gd name="T4" fmla="*/ 2147483646 w 36"/>
              <a:gd name="T5" fmla="*/ 2147483646 h 19"/>
              <a:gd name="T6" fmla="*/ 2147483646 w 36"/>
              <a:gd name="T7" fmla="*/ 2147483646 h 19"/>
              <a:gd name="T8" fmla="*/ 2147483646 w 36"/>
              <a:gd name="T9" fmla="*/ 2147483646 h 19"/>
              <a:gd name="T10" fmla="*/ 2147483646 w 36"/>
              <a:gd name="T11" fmla="*/ 2147483646 h 19"/>
              <a:gd name="T12" fmla="*/ 2147483646 w 36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19">
                <a:moveTo>
                  <a:pt x="36" y="0"/>
                </a:moveTo>
                <a:cubicBezTo>
                  <a:pt x="36" y="0"/>
                  <a:pt x="26" y="15"/>
                  <a:pt x="15" y="16"/>
                </a:cubicBezTo>
                <a:cubicBezTo>
                  <a:pt x="4" y="17"/>
                  <a:pt x="3" y="13"/>
                  <a:pt x="2" y="11"/>
                </a:cubicBezTo>
                <a:cubicBezTo>
                  <a:pt x="2" y="9"/>
                  <a:pt x="0" y="8"/>
                  <a:pt x="2" y="12"/>
                </a:cubicBezTo>
                <a:cubicBezTo>
                  <a:pt x="3" y="17"/>
                  <a:pt x="9" y="19"/>
                  <a:pt x="19" y="17"/>
                </a:cubicBezTo>
                <a:cubicBezTo>
                  <a:pt x="28" y="15"/>
                  <a:pt x="34" y="8"/>
                  <a:pt x="34" y="8"/>
                </a:cubicBezTo>
                <a:lnTo>
                  <a:pt x="3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2" name="Freeform 57"/>
          <p:cNvSpPr>
            <a:spLocks/>
          </p:cNvSpPr>
          <p:nvPr userDrawn="1"/>
        </p:nvSpPr>
        <p:spPr bwMode="auto">
          <a:xfrm>
            <a:off x="3998913" y="4371975"/>
            <a:ext cx="30162" cy="103188"/>
          </a:xfrm>
          <a:custGeom>
            <a:avLst/>
            <a:gdLst>
              <a:gd name="T0" fmla="*/ 2147483646 w 16"/>
              <a:gd name="T1" fmla="*/ 2147483646 h 58"/>
              <a:gd name="T2" fmla="*/ 2147483646 w 16"/>
              <a:gd name="T3" fmla="*/ 2147483646 h 58"/>
              <a:gd name="T4" fmla="*/ 0 w 16"/>
              <a:gd name="T5" fmla="*/ 2147483646 h 58"/>
              <a:gd name="T6" fmla="*/ 2147483646 w 16"/>
              <a:gd name="T7" fmla="*/ 2147483646 h 58"/>
              <a:gd name="T8" fmla="*/ 2147483646 w 16"/>
              <a:gd name="T9" fmla="*/ 0 h 58"/>
              <a:gd name="T10" fmla="*/ 2147483646 w 16"/>
              <a:gd name="T11" fmla="*/ 2147483646 h 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58">
                <a:moveTo>
                  <a:pt x="6" y="1"/>
                </a:moveTo>
                <a:cubicBezTo>
                  <a:pt x="6" y="1"/>
                  <a:pt x="14" y="26"/>
                  <a:pt x="13" y="40"/>
                </a:cubicBezTo>
                <a:cubicBezTo>
                  <a:pt x="12" y="54"/>
                  <a:pt x="0" y="58"/>
                  <a:pt x="0" y="58"/>
                </a:cubicBezTo>
                <a:cubicBezTo>
                  <a:pt x="0" y="58"/>
                  <a:pt x="16" y="55"/>
                  <a:pt x="15" y="38"/>
                </a:cubicBezTo>
                <a:cubicBezTo>
                  <a:pt x="15" y="21"/>
                  <a:pt x="8" y="0"/>
                  <a:pt x="8" y="0"/>
                </a:cubicBezTo>
                <a:lnTo>
                  <a:pt x="6" y="1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" name="Freeform 58"/>
          <p:cNvSpPr>
            <a:spLocks/>
          </p:cNvSpPr>
          <p:nvPr userDrawn="1"/>
        </p:nvSpPr>
        <p:spPr bwMode="auto">
          <a:xfrm>
            <a:off x="2695575" y="4791075"/>
            <a:ext cx="309563" cy="155575"/>
          </a:xfrm>
          <a:custGeom>
            <a:avLst/>
            <a:gdLst>
              <a:gd name="T0" fmla="*/ 0 w 173"/>
              <a:gd name="T1" fmla="*/ 2147483646 h 87"/>
              <a:gd name="T2" fmla="*/ 2147483646 w 173"/>
              <a:gd name="T3" fmla="*/ 2147483646 h 87"/>
              <a:gd name="T4" fmla="*/ 2147483646 w 173"/>
              <a:gd name="T5" fmla="*/ 2147483646 h 87"/>
              <a:gd name="T6" fmla="*/ 2147483646 w 173"/>
              <a:gd name="T7" fmla="*/ 2147483646 h 87"/>
              <a:gd name="T8" fmla="*/ 2147483646 w 173"/>
              <a:gd name="T9" fmla="*/ 2147483646 h 87"/>
              <a:gd name="T10" fmla="*/ 2147483646 w 173"/>
              <a:gd name="T11" fmla="*/ 2147483646 h 87"/>
              <a:gd name="T12" fmla="*/ 2147483646 w 173"/>
              <a:gd name="T13" fmla="*/ 0 h 87"/>
              <a:gd name="T14" fmla="*/ 2147483646 w 173"/>
              <a:gd name="T15" fmla="*/ 2147483646 h 87"/>
              <a:gd name="T16" fmla="*/ 0 w 173"/>
              <a:gd name="T17" fmla="*/ 2147483646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3" h="87">
                <a:moveTo>
                  <a:pt x="0" y="87"/>
                </a:moveTo>
                <a:cubicBezTo>
                  <a:pt x="0" y="87"/>
                  <a:pt x="78" y="81"/>
                  <a:pt x="88" y="82"/>
                </a:cubicBezTo>
                <a:cubicBezTo>
                  <a:pt x="98" y="84"/>
                  <a:pt x="110" y="82"/>
                  <a:pt x="110" y="82"/>
                </a:cubicBezTo>
                <a:cubicBezTo>
                  <a:pt x="110" y="82"/>
                  <a:pt x="134" y="43"/>
                  <a:pt x="146" y="29"/>
                </a:cubicBezTo>
                <a:cubicBezTo>
                  <a:pt x="162" y="12"/>
                  <a:pt x="173" y="5"/>
                  <a:pt x="173" y="5"/>
                </a:cubicBezTo>
                <a:cubicBezTo>
                  <a:pt x="173" y="5"/>
                  <a:pt x="158" y="9"/>
                  <a:pt x="138" y="7"/>
                </a:cubicBezTo>
                <a:cubicBezTo>
                  <a:pt x="117" y="5"/>
                  <a:pt x="94" y="0"/>
                  <a:pt x="94" y="0"/>
                </a:cubicBezTo>
                <a:cubicBezTo>
                  <a:pt x="94" y="0"/>
                  <a:pt x="81" y="18"/>
                  <a:pt x="65" y="34"/>
                </a:cubicBezTo>
                <a:cubicBezTo>
                  <a:pt x="50" y="50"/>
                  <a:pt x="0" y="87"/>
                  <a:pt x="0" y="87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4" name="Freeform 60"/>
          <p:cNvSpPr>
            <a:spLocks/>
          </p:cNvSpPr>
          <p:nvPr userDrawn="1"/>
        </p:nvSpPr>
        <p:spPr bwMode="auto">
          <a:xfrm>
            <a:off x="2411413" y="4430713"/>
            <a:ext cx="152400" cy="146050"/>
          </a:xfrm>
          <a:custGeom>
            <a:avLst/>
            <a:gdLst>
              <a:gd name="T0" fmla="*/ 0 w 85"/>
              <a:gd name="T1" fmla="*/ 2147483646 h 81"/>
              <a:gd name="T2" fmla="*/ 2147483646 w 85"/>
              <a:gd name="T3" fmla="*/ 2147483646 h 81"/>
              <a:gd name="T4" fmla="*/ 2147483646 w 85"/>
              <a:gd name="T5" fmla="*/ 2147483646 h 81"/>
              <a:gd name="T6" fmla="*/ 2147483646 w 85"/>
              <a:gd name="T7" fmla="*/ 2147483646 h 81"/>
              <a:gd name="T8" fmla="*/ 2147483646 w 85"/>
              <a:gd name="T9" fmla="*/ 2147483646 h 81"/>
              <a:gd name="T10" fmla="*/ 2147483646 w 85"/>
              <a:gd name="T11" fmla="*/ 2147483646 h 81"/>
              <a:gd name="T12" fmla="*/ 2147483646 w 85"/>
              <a:gd name="T13" fmla="*/ 2147483646 h 81"/>
              <a:gd name="T14" fmla="*/ 2147483646 w 85"/>
              <a:gd name="T15" fmla="*/ 2147483646 h 81"/>
              <a:gd name="T16" fmla="*/ 0 w 85"/>
              <a:gd name="T17" fmla="*/ 2147483646 h 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5" h="81">
                <a:moveTo>
                  <a:pt x="0" y="8"/>
                </a:moveTo>
                <a:cubicBezTo>
                  <a:pt x="0" y="8"/>
                  <a:pt x="3" y="3"/>
                  <a:pt x="3" y="1"/>
                </a:cubicBezTo>
                <a:cubicBezTo>
                  <a:pt x="4" y="0"/>
                  <a:pt x="20" y="2"/>
                  <a:pt x="29" y="7"/>
                </a:cubicBezTo>
                <a:cubicBezTo>
                  <a:pt x="41" y="14"/>
                  <a:pt x="62" y="31"/>
                  <a:pt x="69" y="41"/>
                </a:cubicBezTo>
                <a:cubicBezTo>
                  <a:pt x="76" y="52"/>
                  <a:pt x="85" y="65"/>
                  <a:pt x="84" y="72"/>
                </a:cubicBezTo>
                <a:cubicBezTo>
                  <a:pt x="82" y="78"/>
                  <a:pt x="77" y="81"/>
                  <a:pt x="77" y="81"/>
                </a:cubicBezTo>
                <a:cubicBezTo>
                  <a:pt x="77" y="81"/>
                  <a:pt x="61" y="43"/>
                  <a:pt x="51" y="32"/>
                </a:cubicBezTo>
                <a:cubicBezTo>
                  <a:pt x="42" y="20"/>
                  <a:pt x="24" y="11"/>
                  <a:pt x="15" y="9"/>
                </a:cubicBezTo>
                <a:cubicBezTo>
                  <a:pt x="6" y="7"/>
                  <a:pt x="0" y="8"/>
                  <a:pt x="0" y="8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5" name="Freeform 61"/>
          <p:cNvSpPr>
            <a:spLocks/>
          </p:cNvSpPr>
          <p:nvPr userDrawn="1"/>
        </p:nvSpPr>
        <p:spPr bwMode="auto">
          <a:xfrm>
            <a:off x="2714625" y="4941888"/>
            <a:ext cx="30163" cy="98425"/>
          </a:xfrm>
          <a:custGeom>
            <a:avLst/>
            <a:gdLst>
              <a:gd name="T0" fmla="*/ 0 w 17"/>
              <a:gd name="T1" fmla="*/ 2147483646 h 55"/>
              <a:gd name="T2" fmla="*/ 2147483646 w 17"/>
              <a:gd name="T3" fmla="*/ 2147483646 h 55"/>
              <a:gd name="T4" fmla="*/ 2147483646 w 17"/>
              <a:gd name="T5" fmla="*/ 2147483646 h 55"/>
              <a:gd name="T6" fmla="*/ 2147483646 w 17"/>
              <a:gd name="T7" fmla="*/ 2147483646 h 55"/>
              <a:gd name="T8" fmla="*/ 2147483646 w 17"/>
              <a:gd name="T9" fmla="*/ 2147483646 h 55"/>
              <a:gd name="T10" fmla="*/ 2147483646 w 17"/>
              <a:gd name="T11" fmla="*/ 2147483646 h 55"/>
              <a:gd name="T12" fmla="*/ 0 w 17"/>
              <a:gd name="T13" fmla="*/ 2147483646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55">
                <a:moveTo>
                  <a:pt x="0" y="1"/>
                </a:moveTo>
                <a:cubicBezTo>
                  <a:pt x="0" y="1"/>
                  <a:pt x="4" y="1"/>
                  <a:pt x="7" y="4"/>
                </a:cubicBezTo>
                <a:cubicBezTo>
                  <a:pt x="11" y="7"/>
                  <a:pt x="17" y="22"/>
                  <a:pt x="16" y="35"/>
                </a:cubicBezTo>
                <a:cubicBezTo>
                  <a:pt x="15" y="48"/>
                  <a:pt x="12" y="54"/>
                  <a:pt x="11" y="54"/>
                </a:cubicBezTo>
                <a:cubicBezTo>
                  <a:pt x="9" y="55"/>
                  <a:pt x="6" y="55"/>
                  <a:pt x="6" y="55"/>
                </a:cubicBezTo>
                <a:cubicBezTo>
                  <a:pt x="6" y="55"/>
                  <a:pt x="13" y="32"/>
                  <a:pt x="9" y="16"/>
                </a:cubicBezTo>
                <a:cubicBezTo>
                  <a:pt x="5" y="0"/>
                  <a:pt x="0" y="1"/>
                  <a:pt x="0" y="1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6" name="Freeform 62"/>
          <p:cNvSpPr>
            <a:spLocks/>
          </p:cNvSpPr>
          <p:nvPr userDrawn="1"/>
        </p:nvSpPr>
        <p:spPr bwMode="auto">
          <a:xfrm>
            <a:off x="2665413" y="4860925"/>
            <a:ext cx="15875" cy="74613"/>
          </a:xfrm>
          <a:custGeom>
            <a:avLst/>
            <a:gdLst>
              <a:gd name="T0" fmla="*/ 2147483646 w 9"/>
              <a:gd name="T1" fmla="*/ 2147483646 h 41"/>
              <a:gd name="T2" fmla="*/ 2147483646 w 9"/>
              <a:gd name="T3" fmla="*/ 2147483646 h 41"/>
              <a:gd name="T4" fmla="*/ 0 w 9"/>
              <a:gd name="T5" fmla="*/ 2147483646 h 41"/>
              <a:gd name="T6" fmla="*/ 2147483646 w 9"/>
              <a:gd name="T7" fmla="*/ 2147483646 h 41"/>
              <a:gd name="T8" fmla="*/ 2147483646 w 9"/>
              <a:gd name="T9" fmla="*/ 2147483646 h 41"/>
              <a:gd name="T10" fmla="*/ 2147483646 w 9"/>
              <a:gd name="T11" fmla="*/ 2147483646 h 41"/>
              <a:gd name="T12" fmla="*/ 2147483646 w 9"/>
              <a:gd name="T13" fmla="*/ 2147483646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" h="41">
                <a:moveTo>
                  <a:pt x="1" y="1"/>
                </a:moveTo>
                <a:cubicBezTo>
                  <a:pt x="1" y="1"/>
                  <a:pt x="1" y="21"/>
                  <a:pt x="1" y="26"/>
                </a:cubicBezTo>
                <a:cubicBezTo>
                  <a:pt x="0" y="32"/>
                  <a:pt x="0" y="41"/>
                  <a:pt x="0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9" y="25"/>
                  <a:pt x="8" y="14"/>
                </a:cubicBezTo>
                <a:cubicBezTo>
                  <a:pt x="7" y="4"/>
                  <a:pt x="7" y="1"/>
                  <a:pt x="5" y="1"/>
                </a:cubicBezTo>
                <a:cubicBezTo>
                  <a:pt x="4" y="0"/>
                  <a:pt x="1" y="1"/>
                  <a:pt x="1" y="1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7" name="Freeform 64"/>
          <p:cNvSpPr>
            <a:spLocks/>
          </p:cNvSpPr>
          <p:nvPr userDrawn="1"/>
        </p:nvSpPr>
        <p:spPr bwMode="auto">
          <a:xfrm>
            <a:off x="5964238" y="4484688"/>
            <a:ext cx="157162" cy="87312"/>
          </a:xfrm>
          <a:custGeom>
            <a:avLst/>
            <a:gdLst>
              <a:gd name="T0" fmla="*/ 0 w 88"/>
              <a:gd name="T1" fmla="*/ 2147483646 h 49"/>
              <a:gd name="T2" fmla="*/ 2147483646 w 88"/>
              <a:gd name="T3" fmla="*/ 2147483646 h 49"/>
              <a:gd name="T4" fmla="*/ 2147483646 w 88"/>
              <a:gd name="T5" fmla="*/ 2147483646 h 49"/>
              <a:gd name="T6" fmla="*/ 2147483646 w 88"/>
              <a:gd name="T7" fmla="*/ 0 h 49"/>
              <a:gd name="T8" fmla="*/ 2147483646 w 88"/>
              <a:gd name="T9" fmla="*/ 2147483646 h 49"/>
              <a:gd name="T10" fmla="*/ 0 w 88"/>
              <a:gd name="T11" fmla="*/ 2147483646 h 49"/>
              <a:gd name="T12" fmla="*/ 0 w 88"/>
              <a:gd name="T13" fmla="*/ 2147483646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" h="49">
                <a:moveTo>
                  <a:pt x="0" y="49"/>
                </a:moveTo>
                <a:cubicBezTo>
                  <a:pt x="0" y="49"/>
                  <a:pt x="29" y="19"/>
                  <a:pt x="53" y="11"/>
                </a:cubicBezTo>
                <a:cubicBezTo>
                  <a:pt x="77" y="3"/>
                  <a:pt x="88" y="2"/>
                  <a:pt x="88" y="2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43" y="3"/>
                  <a:pt x="18" y="23"/>
                </a:cubicBezTo>
                <a:cubicBezTo>
                  <a:pt x="1" y="36"/>
                  <a:pt x="0" y="45"/>
                  <a:pt x="0" y="45"/>
                </a:cubicBezTo>
                <a:lnTo>
                  <a:pt x="0" y="49"/>
                </a:lnTo>
                <a:close/>
              </a:path>
            </a:pathLst>
          </a:custGeom>
          <a:solidFill>
            <a:srgbClr val="1F8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8" name="Freeform 65"/>
          <p:cNvSpPr>
            <a:spLocks/>
          </p:cNvSpPr>
          <p:nvPr userDrawn="1"/>
        </p:nvSpPr>
        <p:spPr bwMode="auto">
          <a:xfrm>
            <a:off x="5170488" y="4595813"/>
            <a:ext cx="217487" cy="238125"/>
          </a:xfrm>
          <a:custGeom>
            <a:avLst/>
            <a:gdLst>
              <a:gd name="T0" fmla="*/ 0 w 122"/>
              <a:gd name="T1" fmla="*/ 2147483646 h 133"/>
              <a:gd name="T2" fmla="*/ 2147483646 w 122"/>
              <a:gd name="T3" fmla="*/ 2147483646 h 133"/>
              <a:gd name="T4" fmla="*/ 2147483646 w 122"/>
              <a:gd name="T5" fmla="*/ 2147483646 h 133"/>
              <a:gd name="T6" fmla="*/ 2147483646 w 122"/>
              <a:gd name="T7" fmla="*/ 2147483646 h 133"/>
              <a:gd name="T8" fmla="*/ 2147483646 w 122"/>
              <a:gd name="T9" fmla="*/ 2147483646 h 133"/>
              <a:gd name="T10" fmla="*/ 2147483646 w 122"/>
              <a:gd name="T11" fmla="*/ 2147483646 h 133"/>
              <a:gd name="T12" fmla="*/ 2147483646 w 122"/>
              <a:gd name="T13" fmla="*/ 2147483646 h 133"/>
              <a:gd name="T14" fmla="*/ 2147483646 w 122"/>
              <a:gd name="T15" fmla="*/ 2147483646 h 133"/>
              <a:gd name="T16" fmla="*/ 2147483646 w 122"/>
              <a:gd name="T17" fmla="*/ 2147483646 h 133"/>
              <a:gd name="T18" fmla="*/ 2147483646 w 122"/>
              <a:gd name="T19" fmla="*/ 2147483646 h 133"/>
              <a:gd name="T20" fmla="*/ 2147483646 w 122"/>
              <a:gd name="T21" fmla="*/ 2147483646 h 133"/>
              <a:gd name="T22" fmla="*/ 2147483646 w 122"/>
              <a:gd name="T23" fmla="*/ 2147483646 h 133"/>
              <a:gd name="T24" fmla="*/ 2147483646 w 122"/>
              <a:gd name="T25" fmla="*/ 2147483646 h 133"/>
              <a:gd name="T26" fmla="*/ 2147483646 w 122"/>
              <a:gd name="T27" fmla="*/ 2147483646 h 133"/>
              <a:gd name="T28" fmla="*/ 2147483646 w 122"/>
              <a:gd name="T29" fmla="*/ 2147483646 h 133"/>
              <a:gd name="T30" fmla="*/ 2147483646 w 122"/>
              <a:gd name="T31" fmla="*/ 2147483646 h 133"/>
              <a:gd name="T32" fmla="*/ 2147483646 w 122"/>
              <a:gd name="T33" fmla="*/ 2147483646 h 133"/>
              <a:gd name="T34" fmla="*/ 2147483646 w 122"/>
              <a:gd name="T35" fmla="*/ 2147483646 h 133"/>
              <a:gd name="T36" fmla="*/ 2147483646 w 122"/>
              <a:gd name="T37" fmla="*/ 2147483646 h 133"/>
              <a:gd name="T38" fmla="*/ 2147483646 w 122"/>
              <a:gd name="T39" fmla="*/ 2147483646 h 133"/>
              <a:gd name="T40" fmla="*/ 2147483646 w 122"/>
              <a:gd name="T41" fmla="*/ 2147483646 h 133"/>
              <a:gd name="T42" fmla="*/ 2147483646 w 122"/>
              <a:gd name="T43" fmla="*/ 0 h 133"/>
              <a:gd name="T44" fmla="*/ 2147483646 w 122"/>
              <a:gd name="T45" fmla="*/ 2147483646 h 133"/>
              <a:gd name="T46" fmla="*/ 0 w 122"/>
              <a:gd name="T47" fmla="*/ 2147483646 h 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2" h="133">
                <a:moveTo>
                  <a:pt x="0" y="15"/>
                </a:moveTo>
                <a:cubicBezTo>
                  <a:pt x="0" y="15"/>
                  <a:pt x="6" y="37"/>
                  <a:pt x="6" y="41"/>
                </a:cubicBezTo>
                <a:cubicBezTo>
                  <a:pt x="6" y="45"/>
                  <a:pt x="4" y="51"/>
                  <a:pt x="7" y="52"/>
                </a:cubicBezTo>
                <a:cubicBezTo>
                  <a:pt x="9" y="52"/>
                  <a:pt x="41" y="41"/>
                  <a:pt x="46" y="41"/>
                </a:cubicBezTo>
                <a:cubicBezTo>
                  <a:pt x="51" y="41"/>
                  <a:pt x="55" y="42"/>
                  <a:pt x="54" y="44"/>
                </a:cubicBezTo>
                <a:cubicBezTo>
                  <a:pt x="53" y="47"/>
                  <a:pt x="48" y="53"/>
                  <a:pt x="50" y="56"/>
                </a:cubicBezTo>
                <a:cubicBezTo>
                  <a:pt x="51" y="58"/>
                  <a:pt x="59" y="64"/>
                  <a:pt x="64" y="67"/>
                </a:cubicBezTo>
                <a:cubicBezTo>
                  <a:pt x="70" y="69"/>
                  <a:pt x="88" y="84"/>
                  <a:pt x="97" y="94"/>
                </a:cubicBezTo>
                <a:cubicBezTo>
                  <a:pt x="107" y="104"/>
                  <a:pt x="122" y="133"/>
                  <a:pt x="122" y="133"/>
                </a:cubicBezTo>
                <a:cubicBezTo>
                  <a:pt x="122" y="133"/>
                  <a:pt x="110" y="89"/>
                  <a:pt x="109" y="76"/>
                </a:cubicBezTo>
                <a:cubicBezTo>
                  <a:pt x="109" y="63"/>
                  <a:pt x="115" y="52"/>
                  <a:pt x="113" y="50"/>
                </a:cubicBezTo>
                <a:cubicBezTo>
                  <a:pt x="111" y="49"/>
                  <a:pt x="94" y="42"/>
                  <a:pt x="92" y="41"/>
                </a:cubicBezTo>
                <a:cubicBezTo>
                  <a:pt x="89" y="40"/>
                  <a:pt x="94" y="38"/>
                  <a:pt x="100" y="36"/>
                </a:cubicBezTo>
                <a:cubicBezTo>
                  <a:pt x="106" y="35"/>
                  <a:pt x="115" y="32"/>
                  <a:pt x="117" y="32"/>
                </a:cubicBezTo>
                <a:cubicBezTo>
                  <a:pt x="119" y="32"/>
                  <a:pt x="118" y="29"/>
                  <a:pt x="111" y="24"/>
                </a:cubicBezTo>
                <a:cubicBezTo>
                  <a:pt x="103" y="19"/>
                  <a:pt x="78" y="5"/>
                  <a:pt x="76" y="3"/>
                </a:cubicBezTo>
                <a:cubicBezTo>
                  <a:pt x="74" y="2"/>
                  <a:pt x="72" y="1"/>
                  <a:pt x="72" y="1"/>
                </a:cubicBezTo>
                <a:cubicBezTo>
                  <a:pt x="72" y="1"/>
                  <a:pt x="69" y="7"/>
                  <a:pt x="72" y="17"/>
                </a:cubicBezTo>
                <a:cubicBezTo>
                  <a:pt x="74" y="27"/>
                  <a:pt x="81" y="32"/>
                  <a:pt x="84" y="42"/>
                </a:cubicBezTo>
                <a:cubicBezTo>
                  <a:pt x="87" y="52"/>
                  <a:pt x="86" y="63"/>
                  <a:pt x="86" y="63"/>
                </a:cubicBezTo>
                <a:cubicBezTo>
                  <a:pt x="86" y="63"/>
                  <a:pt x="62" y="42"/>
                  <a:pt x="51" y="34"/>
                </a:cubicBezTo>
                <a:cubicBezTo>
                  <a:pt x="28" y="18"/>
                  <a:pt x="17" y="0"/>
                  <a:pt x="17" y="0"/>
                </a:cubicBezTo>
                <a:cubicBezTo>
                  <a:pt x="17" y="0"/>
                  <a:pt x="19" y="12"/>
                  <a:pt x="14" y="15"/>
                </a:cubicBezTo>
                <a:cubicBezTo>
                  <a:pt x="8" y="17"/>
                  <a:pt x="0" y="15"/>
                  <a:pt x="0" y="15"/>
                </a:cubicBezTo>
                <a:close/>
              </a:path>
            </a:pathLst>
          </a:custGeom>
          <a:solidFill>
            <a:srgbClr val="1F8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" name="Freeform 66"/>
          <p:cNvSpPr>
            <a:spLocks/>
          </p:cNvSpPr>
          <p:nvPr userDrawn="1"/>
        </p:nvSpPr>
        <p:spPr bwMode="auto">
          <a:xfrm>
            <a:off x="5427663" y="4984750"/>
            <a:ext cx="41275" cy="92075"/>
          </a:xfrm>
          <a:custGeom>
            <a:avLst/>
            <a:gdLst>
              <a:gd name="T0" fmla="*/ 2147483646 w 23"/>
              <a:gd name="T1" fmla="*/ 0 h 51"/>
              <a:gd name="T2" fmla="*/ 2147483646 w 23"/>
              <a:gd name="T3" fmla="*/ 2147483646 h 51"/>
              <a:gd name="T4" fmla="*/ 2147483646 w 23"/>
              <a:gd name="T5" fmla="*/ 2147483646 h 51"/>
              <a:gd name="T6" fmla="*/ 2147483646 w 23"/>
              <a:gd name="T7" fmla="*/ 2147483646 h 51"/>
              <a:gd name="T8" fmla="*/ 2147483646 w 23"/>
              <a:gd name="T9" fmla="*/ 2147483646 h 51"/>
              <a:gd name="T10" fmla="*/ 2147483646 w 23"/>
              <a:gd name="T11" fmla="*/ 2147483646 h 51"/>
              <a:gd name="T12" fmla="*/ 2147483646 w 23"/>
              <a:gd name="T13" fmla="*/ 2147483646 h 51"/>
              <a:gd name="T14" fmla="*/ 2147483646 w 23"/>
              <a:gd name="T15" fmla="*/ 2147483646 h 51"/>
              <a:gd name="T16" fmla="*/ 2147483646 w 23"/>
              <a:gd name="T17" fmla="*/ 0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51">
                <a:moveTo>
                  <a:pt x="15" y="0"/>
                </a:moveTo>
                <a:cubicBezTo>
                  <a:pt x="15" y="0"/>
                  <a:pt x="16" y="2"/>
                  <a:pt x="18" y="3"/>
                </a:cubicBezTo>
                <a:cubicBezTo>
                  <a:pt x="19" y="5"/>
                  <a:pt x="23" y="6"/>
                  <a:pt x="23" y="6"/>
                </a:cubicBezTo>
                <a:cubicBezTo>
                  <a:pt x="23" y="6"/>
                  <a:pt x="15" y="16"/>
                  <a:pt x="12" y="31"/>
                </a:cubicBezTo>
                <a:cubicBezTo>
                  <a:pt x="10" y="39"/>
                  <a:pt x="11" y="44"/>
                  <a:pt x="13" y="46"/>
                </a:cubicBezTo>
                <a:cubicBezTo>
                  <a:pt x="14" y="48"/>
                  <a:pt x="16" y="51"/>
                  <a:pt x="16" y="51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0" y="38"/>
                  <a:pt x="5" y="23"/>
                </a:cubicBezTo>
                <a:cubicBezTo>
                  <a:pt x="9" y="8"/>
                  <a:pt x="15" y="0"/>
                  <a:pt x="15" y="0"/>
                </a:cubicBezTo>
                <a:close/>
              </a:path>
            </a:pathLst>
          </a:custGeom>
          <a:solidFill>
            <a:srgbClr val="1F8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0" name="Freeform 67"/>
          <p:cNvSpPr>
            <a:spLocks/>
          </p:cNvSpPr>
          <p:nvPr userDrawn="1"/>
        </p:nvSpPr>
        <p:spPr bwMode="auto">
          <a:xfrm>
            <a:off x="5597525" y="4984750"/>
            <a:ext cx="80963" cy="122238"/>
          </a:xfrm>
          <a:custGeom>
            <a:avLst/>
            <a:gdLst>
              <a:gd name="T0" fmla="*/ 0 w 45"/>
              <a:gd name="T1" fmla="*/ 2147483646 h 68"/>
              <a:gd name="T2" fmla="*/ 2147483646 w 45"/>
              <a:gd name="T3" fmla="*/ 2147483646 h 68"/>
              <a:gd name="T4" fmla="*/ 2147483646 w 45"/>
              <a:gd name="T5" fmla="*/ 2147483646 h 68"/>
              <a:gd name="T6" fmla="*/ 2147483646 w 45"/>
              <a:gd name="T7" fmla="*/ 2147483646 h 68"/>
              <a:gd name="T8" fmla="*/ 2147483646 w 45"/>
              <a:gd name="T9" fmla="*/ 2147483646 h 68"/>
              <a:gd name="T10" fmla="*/ 2147483646 w 45"/>
              <a:gd name="T11" fmla="*/ 2147483646 h 68"/>
              <a:gd name="T12" fmla="*/ 2147483646 w 45"/>
              <a:gd name="T13" fmla="*/ 2147483646 h 68"/>
              <a:gd name="T14" fmla="*/ 2147483646 w 45"/>
              <a:gd name="T15" fmla="*/ 2147483646 h 68"/>
              <a:gd name="T16" fmla="*/ 2147483646 w 45"/>
              <a:gd name="T17" fmla="*/ 2147483646 h 68"/>
              <a:gd name="T18" fmla="*/ 2147483646 w 45"/>
              <a:gd name="T19" fmla="*/ 0 h 68"/>
              <a:gd name="T20" fmla="*/ 2147483646 w 45"/>
              <a:gd name="T21" fmla="*/ 2147483646 h 68"/>
              <a:gd name="T22" fmla="*/ 0 w 45"/>
              <a:gd name="T23" fmla="*/ 2147483646 h 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" h="68">
                <a:moveTo>
                  <a:pt x="0" y="4"/>
                </a:moveTo>
                <a:cubicBezTo>
                  <a:pt x="0" y="4"/>
                  <a:pt x="3" y="14"/>
                  <a:pt x="4" y="18"/>
                </a:cubicBezTo>
                <a:cubicBezTo>
                  <a:pt x="5" y="22"/>
                  <a:pt x="8" y="25"/>
                  <a:pt x="8" y="25"/>
                </a:cubicBezTo>
                <a:cubicBezTo>
                  <a:pt x="8" y="25"/>
                  <a:pt x="13" y="29"/>
                  <a:pt x="13" y="32"/>
                </a:cubicBezTo>
                <a:cubicBezTo>
                  <a:pt x="12" y="35"/>
                  <a:pt x="11" y="36"/>
                  <a:pt x="11" y="36"/>
                </a:cubicBezTo>
                <a:cubicBezTo>
                  <a:pt x="11" y="36"/>
                  <a:pt x="14" y="43"/>
                  <a:pt x="19" y="50"/>
                </a:cubicBezTo>
                <a:cubicBezTo>
                  <a:pt x="23" y="58"/>
                  <a:pt x="34" y="68"/>
                  <a:pt x="34" y="68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4"/>
                  <a:pt x="28" y="51"/>
                  <a:pt x="18" y="28"/>
                </a:cubicBezTo>
                <a:cubicBezTo>
                  <a:pt x="9" y="4"/>
                  <a:pt x="8" y="0"/>
                  <a:pt x="8" y="0"/>
                </a:cubicBezTo>
                <a:cubicBezTo>
                  <a:pt x="8" y="0"/>
                  <a:pt x="1" y="2"/>
                  <a:pt x="1" y="3"/>
                </a:cubicBezTo>
                <a:cubicBezTo>
                  <a:pt x="0" y="3"/>
                  <a:pt x="0" y="4"/>
                  <a:pt x="0" y="4"/>
                </a:cubicBezTo>
                <a:close/>
              </a:path>
            </a:pathLst>
          </a:custGeom>
          <a:solidFill>
            <a:srgbClr val="1F8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" name="Freeform 68"/>
          <p:cNvSpPr>
            <a:spLocks/>
          </p:cNvSpPr>
          <p:nvPr userDrawn="1"/>
        </p:nvSpPr>
        <p:spPr bwMode="auto">
          <a:xfrm>
            <a:off x="5773738" y="5407025"/>
            <a:ext cx="114300" cy="63500"/>
          </a:xfrm>
          <a:custGeom>
            <a:avLst/>
            <a:gdLst>
              <a:gd name="T0" fmla="*/ 0 w 64"/>
              <a:gd name="T1" fmla="*/ 2147483646 h 36"/>
              <a:gd name="T2" fmla="*/ 2147483646 w 64"/>
              <a:gd name="T3" fmla="*/ 2147483646 h 36"/>
              <a:gd name="T4" fmla="*/ 2147483646 w 64"/>
              <a:gd name="T5" fmla="*/ 2147483646 h 36"/>
              <a:gd name="T6" fmla="*/ 2147483646 w 64"/>
              <a:gd name="T7" fmla="*/ 2147483646 h 36"/>
              <a:gd name="T8" fmla="*/ 2147483646 w 64"/>
              <a:gd name="T9" fmla="*/ 2147483646 h 36"/>
              <a:gd name="T10" fmla="*/ 2147483646 w 64"/>
              <a:gd name="T11" fmla="*/ 0 h 36"/>
              <a:gd name="T12" fmla="*/ 0 w 64"/>
              <a:gd name="T13" fmla="*/ 214748364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" h="36">
                <a:moveTo>
                  <a:pt x="0" y="6"/>
                </a:moveTo>
                <a:cubicBezTo>
                  <a:pt x="0" y="6"/>
                  <a:pt x="5" y="16"/>
                  <a:pt x="26" y="26"/>
                </a:cubicBezTo>
                <a:cubicBezTo>
                  <a:pt x="47" y="35"/>
                  <a:pt x="60" y="36"/>
                  <a:pt x="61" y="36"/>
                </a:cubicBezTo>
                <a:cubicBezTo>
                  <a:pt x="62" y="36"/>
                  <a:pt x="64" y="31"/>
                  <a:pt x="64" y="31"/>
                </a:cubicBezTo>
                <a:cubicBezTo>
                  <a:pt x="64" y="31"/>
                  <a:pt x="44" y="29"/>
                  <a:pt x="24" y="17"/>
                </a:cubicBezTo>
                <a:cubicBezTo>
                  <a:pt x="3" y="4"/>
                  <a:pt x="2" y="0"/>
                  <a:pt x="2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1F8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2" name="Freeform 69"/>
          <p:cNvSpPr>
            <a:spLocks/>
          </p:cNvSpPr>
          <p:nvPr userDrawn="1"/>
        </p:nvSpPr>
        <p:spPr bwMode="auto">
          <a:xfrm>
            <a:off x="1290638" y="4962525"/>
            <a:ext cx="71437" cy="84138"/>
          </a:xfrm>
          <a:custGeom>
            <a:avLst/>
            <a:gdLst>
              <a:gd name="T0" fmla="*/ 2147483646 w 40"/>
              <a:gd name="T1" fmla="*/ 2147483646 h 47"/>
              <a:gd name="T2" fmla="*/ 2147483646 w 40"/>
              <a:gd name="T3" fmla="*/ 2147483646 h 47"/>
              <a:gd name="T4" fmla="*/ 2147483646 w 40"/>
              <a:gd name="T5" fmla="*/ 2147483646 h 47"/>
              <a:gd name="T6" fmla="*/ 2147483646 w 40"/>
              <a:gd name="T7" fmla="*/ 2147483646 h 47"/>
              <a:gd name="T8" fmla="*/ 2147483646 w 40"/>
              <a:gd name="T9" fmla="*/ 2147483646 h 47"/>
              <a:gd name="T10" fmla="*/ 2147483646 w 40"/>
              <a:gd name="T11" fmla="*/ 2147483646 h 47"/>
              <a:gd name="T12" fmla="*/ 2147483646 w 40"/>
              <a:gd name="T13" fmla="*/ 2147483646 h 47"/>
              <a:gd name="T14" fmla="*/ 2147483646 w 40"/>
              <a:gd name="T15" fmla="*/ 2147483646 h 47"/>
              <a:gd name="T16" fmla="*/ 2147483646 w 40"/>
              <a:gd name="T17" fmla="*/ 2147483646 h 47"/>
              <a:gd name="T18" fmla="*/ 2147483646 w 40"/>
              <a:gd name="T19" fmla="*/ 2147483646 h 47"/>
              <a:gd name="T20" fmla="*/ 2147483646 w 40"/>
              <a:gd name="T21" fmla="*/ 2147483646 h 47"/>
              <a:gd name="T22" fmla="*/ 2147483646 w 40"/>
              <a:gd name="T23" fmla="*/ 2147483646 h 47"/>
              <a:gd name="T24" fmla="*/ 2147483646 w 40"/>
              <a:gd name="T25" fmla="*/ 2147483646 h 47"/>
              <a:gd name="T26" fmla="*/ 2147483646 w 40"/>
              <a:gd name="T27" fmla="*/ 0 h 47"/>
              <a:gd name="T28" fmla="*/ 2147483646 w 40"/>
              <a:gd name="T29" fmla="*/ 2147483646 h 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0" h="47">
                <a:moveTo>
                  <a:pt x="5" y="2"/>
                </a:moveTo>
                <a:cubicBezTo>
                  <a:pt x="5" y="2"/>
                  <a:pt x="5" y="9"/>
                  <a:pt x="4" y="11"/>
                </a:cubicBezTo>
                <a:cubicBezTo>
                  <a:pt x="4" y="13"/>
                  <a:pt x="5" y="18"/>
                  <a:pt x="5" y="21"/>
                </a:cubicBezTo>
                <a:cubicBezTo>
                  <a:pt x="5" y="23"/>
                  <a:pt x="4" y="28"/>
                  <a:pt x="4" y="31"/>
                </a:cubicBezTo>
                <a:cubicBezTo>
                  <a:pt x="4" y="34"/>
                  <a:pt x="4" y="40"/>
                  <a:pt x="4" y="40"/>
                </a:cubicBezTo>
                <a:cubicBezTo>
                  <a:pt x="4" y="40"/>
                  <a:pt x="0" y="41"/>
                  <a:pt x="1" y="43"/>
                </a:cubicBezTo>
                <a:cubicBezTo>
                  <a:pt x="2" y="45"/>
                  <a:pt x="7" y="46"/>
                  <a:pt x="9" y="47"/>
                </a:cubicBezTo>
                <a:cubicBezTo>
                  <a:pt x="11" y="47"/>
                  <a:pt x="18" y="45"/>
                  <a:pt x="20" y="44"/>
                </a:cubicBezTo>
                <a:cubicBezTo>
                  <a:pt x="22" y="43"/>
                  <a:pt x="24" y="42"/>
                  <a:pt x="24" y="42"/>
                </a:cubicBezTo>
                <a:cubicBezTo>
                  <a:pt x="24" y="42"/>
                  <a:pt x="30" y="36"/>
                  <a:pt x="32" y="34"/>
                </a:cubicBezTo>
                <a:cubicBezTo>
                  <a:pt x="34" y="31"/>
                  <a:pt x="37" y="27"/>
                  <a:pt x="39" y="24"/>
                </a:cubicBezTo>
                <a:cubicBezTo>
                  <a:pt x="40" y="22"/>
                  <a:pt x="40" y="16"/>
                  <a:pt x="39" y="13"/>
                </a:cubicBezTo>
                <a:cubicBezTo>
                  <a:pt x="39" y="9"/>
                  <a:pt x="38" y="3"/>
                  <a:pt x="38" y="3"/>
                </a:cubicBezTo>
                <a:cubicBezTo>
                  <a:pt x="38" y="3"/>
                  <a:pt x="31" y="1"/>
                  <a:pt x="22" y="0"/>
                </a:cubicBezTo>
                <a:cubicBezTo>
                  <a:pt x="13" y="0"/>
                  <a:pt x="5" y="2"/>
                  <a:pt x="5" y="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3" name="Freeform 70"/>
          <p:cNvSpPr>
            <a:spLocks/>
          </p:cNvSpPr>
          <p:nvPr userDrawn="1"/>
        </p:nvSpPr>
        <p:spPr bwMode="auto">
          <a:xfrm>
            <a:off x="1295400" y="4954588"/>
            <a:ext cx="68263" cy="19050"/>
          </a:xfrm>
          <a:custGeom>
            <a:avLst/>
            <a:gdLst>
              <a:gd name="T0" fmla="*/ 0 w 38"/>
              <a:gd name="T1" fmla="*/ 2147483646 h 11"/>
              <a:gd name="T2" fmla="*/ 0 w 38"/>
              <a:gd name="T3" fmla="*/ 2147483646 h 11"/>
              <a:gd name="T4" fmla="*/ 2147483646 w 38"/>
              <a:gd name="T5" fmla="*/ 2147483646 h 11"/>
              <a:gd name="T6" fmla="*/ 2147483646 w 38"/>
              <a:gd name="T7" fmla="*/ 2147483646 h 11"/>
              <a:gd name="T8" fmla="*/ 2147483646 w 38"/>
              <a:gd name="T9" fmla="*/ 2147483646 h 11"/>
              <a:gd name="T10" fmla="*/ 2147483646 w 38"/>
              <a:gd name="T11" fmla="*/ 0 h 11"/>
              <a:gd name="T12" fmla="*/ 0 w 38"/>
              <a:gd name="T13" fmla="*/ 2147483646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6" y="6"/>
                  <a:pt x="22" y="8"/>
                </a:cubicBezTo>
                <a:cubicBezTo>
                  <a:pt x="38" y="9"/>
                  <a:pt x="36" y="11"/>
                  <a:pt x="36" y="11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26" y="1"/>
                  <a:pt x="17" y="0"/>
                </a:cubicBezTo>
                <a:cubicBezTo>
                  <a:pt x="9" y="0"/>
                  <a:pt x="0" y="2"/>
                  <a:pt x="0" y="2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4" name="Freeform 71"/>
          <p:cNvSpPr>
            <a:spLocks/>
          </p:cNvSpPr>
          <p:nvPr userDrawn="1"/>
        </p:nvSpPr>
        <p:spPr bwMode="auto">
          <a:xfrm>
            <a:off x="892175" y="4232275"/>
            <a:ext cx="479425" cy="1487488"/>
          </a:xfrm>
          <a:custGeom>
            <a:avLst/>
            <a:gdLst>
              <a:gd name="T0" fmla="*/ 2147483646 w 267"/>
              <a:gd name="T1" fmla="*/ 2147483646 h 830"/>
              <a:gd name="T2" fmla="*/ 2147483646 w 267"/>
              <a:gd name="T3" fmla="*/ 2147483646 h 830"/>
              <a:gd name="T4" fmla="*/ 2147483646 w 267"/>
              <a:gd name="T5" fmla="*/ 2147483646 h 830"/>
              <a:gd name="T6" fmla="*/ 2147483646 w 267"/>
              <a:gd name="T7" fmla="*/ 2147483646 h 830"/>
              <a:gd name="T8" fmla="*/ 2147483646 w 267"/>
              <a:gd name="T9" fmla="*/ 2147483646 h 830"/>
              <a:gd name="T10" fmla="*/ 2147483646 w 267"/>
              <a:gd name="T11" fmla="*/ 2147483646 h 830"/>
              <a:gd name="T12" fmla="*/ 2147483646 w 267"/>
              <a:gd name="T13" fmla="*/ 2147483646 h 830"/>
              <a:gd name="T14" fmla="*/ 2147483646 w 267"/>
              <a:gd name="T15" fmla="*/ 2147483646 h 830"/>
              <a:gd name="T16" fmla="*/ 2147483646 w 267"/>
              <a:gd name="T17" fmla="*/ 2147483646 h 830"/>
              <a:gd name="T18" fmla="*/ 2147483646 w 267"/>
              <a:gd name="T19" fmla="*/ 2147483646 h 830"/>
              <a:gd name="T20" fmla="*/ 2147483646 w 267"/>
              <a:gd name="T21" fmla="*/ 2147483646 h 830"/>
              <a:gd name="T22" fmla="*/ 2147483646 w 267"/>
              <a:gd name="T23" fmla="*/ 2147483646 h 830"/>
              <a:gd name="T24" fmla="*/ 2147483646 w 267"/>
              <a:gd name="T25" fmla="*/ 2147483646 h 830"/>
              <a:gd name="T26" fmla="*/ 2147483646 w 267"/>
              <a:gd name="T27" fmla="*/ 2147483646 h 830"/>
              <a:gd name="T28" fmla="*/ 2147483646 w 267"/>
              <a:gd name="T29" fmla="*/ 2147483646 h 830"/>
              <a:gd name="T30" fmla="*/ 2147483646 w 267"/>
              <a:gd name="T31" fmla="*/ 2147483646 h 830"/>
              <a:gd name="T32" fmla="*/ 2147483646 w 267"/>
              <a:gd name="T33" fmla="*/ 2147483646 h 830"/>
              <a:gd name="T34" fmla="*/ 2147483646 w 267"/>
              <a:gd name="T35" fmla="*/ 2147483646 h 830"/>
              <a:gd name="T36" fmla="*/ 2147483646 w 267"/>
              <a:gd name="T37" fmla="*/ 2147483646 h 830"/>
              <a:gd name="T38" fmla="*/ 2147483646 w 267"/>
              <a:gd name="T39" fmla="*/ 2147483646 h 830"/>
              <a:gd name="T40" fmla="*/ 2147483646 w 267"/>
              <a:gd name="T41" fmla="*/ 2147483646 h 830"/>
              <a:gd name="T42" fmla="*/ 2147483646 w 267"/>
              <a:gd name="T43" fmla="*/ 2147483646 h 830"/>
              <a:gd name="T44" fmla="*/ 2147483646 w 267"/>
              <a:gd name="T45" fmla="*/ 2147483646 h 830"/>
              <a:gd name="T46" fmla="*/ 2147483646 w 267"/>
              <a:gd name="T47" fmla="*/ 2147483646 h 830"/>
              <a:gd name="T48" fmla="*/ 2147483646 w 267"/>
              <a:gd name="T49" fmla="*/ 2147483646 h 830"/>
              <a:gd name="T50" fmla="*/ 2147483646 w 267"/>
              <a:gd name="T51" fmla="*/ 2147483646 h 830"/>
              <a:gd name="T52" fmla="*/ 2147483646 w 267"/>
              <a:gd name="T53" fmla="*/ 2147483646 h 830"/>
              <a:gd name="T54" fmla="*/ 2147483646 w 267"/>
              <a:gd name="T55" fmla="*/ 2147483646 h 830"/>
              <a:gd name="T56" fmla="*/ 2147483646 w 267"/>
              <a:gd name="T57" fmla="*/ 2147483646 h 830"/>
              <a:gd name="T58" fmla="*/ 2147483646 w 267"/>
              <a:gd name="T59" fmla="*/ 2147483646 h 830"/>
              <a:gd name="T60" fmla="*/ 2147483646 w 267"/>
              <a:gd name="T61" fmla="*/ 2147483646 h 830"/>
              <a:gd name="T62" fmla="*/ 2147483646 w 267"/>
              <a:gd name="T63" fmla="*/ 2147483646 h 830"/>
              <a:gd name="T64" fmla="*/ 2147483646 w 267"/>
              <a:gd name="T65" fmla="*/ 2147483646 h 830"/>
              <a:gd name="T66" fmla="*/ 2147483646 w 267"/>
              <a:gd name="T67" fmla="*/ 2147483646 h 830"/>
              <a:gd name="T68" fmla="*/ 2147483646 w 267"/>
              <a:gd name="T69" fmla="*/ 2147483646 h 830"/>
              <a:gd name="T70" fmla="*/ 2147483646 w 267"/>
              <a:gd name="T71" fmla="*/ 2147483646 h 830"/>
              <a:gd name="T72" fmla="*/ 2147483646 w 267"/>
              <a:gd name="T73" fmla="*/ 2147483646 h 830"/>
              <a:gd name="T74" fmla="*/ 2147483646 w 267"/>
              <a:gd name="T75" fmla="*/ 2147483646 h 830"/>
              <a:gd name="T76" fmla="*/ 2147483646 w 267"/>
              <a:gd name="T77" fmla="*/ 2147483646 h 830"/>
              <a:gd name="T78" fmla="*/ 2147483646 w 267"/>
              <a:gd name="T79" fmla="*/ 2147483646 h 830"/>
              <a:gd name="T80" fmla="*/ 2147483646 w 267"/>
              <a:gd name="T81" fmla="*/ 2147483646 h 830"/>
              <a:gd name="T82" fmla="*/ 2147483646 w 267"/>
              <a:gd name="T83" fmla="*/ 2147483646 h 830"/>
              <a:gd name="T84" fmla="*/ 2147483646 w 267"/>
              <a:gd name="T85" fmla="*/ 2147483646 h 830"/>
              <a:gd name="T86" fmla="*/ 2147483646 w 267"/>
              <a:gd name="T87" fmla="*/ 2147483646 h 830"/>
              <a:gd name="T88" fmla="*/ 2147483646 w 267"/>
              <a:gd name="T89" fmla="*/ 2147483646 h 830"/>
              <a:gd name="T90" fmla="*/ 2147483646 w 267"/>
              <a:gd name="T91" fmla="*/ 2147483646 h 830"/>
              <a:gd name="T92" fmla="*/ 2147483646 w 267"/>
              <a:gd name="T93" fmla="*/ 2147483646 h 830"/>
              <a:gd name="T94" fmla="*/ 2147483646 w 267"/>
              <a:gd name="T95" fmla="*/ 2147483646 h 830"/>
              <a:gd name="T96" fmla="*/ 2147483646 w 267"/>
              <a:gd name="T97" fmla="*/ 2147483646 h 830"/>
              <a:gd name="T98" fmla="*/ 2147483646 w 267"/>
              <a:gd name="T99" fmla="*/ 2147483646 h 830"/>
              <a:gd name="T100" fmla="*/ 2147483646 w 267"/>
              <a:gd name="T101" fmla="*/ 2147483646 h 830"/>
              <a:gd name="T102" fmla="*/ 2147483646 w 267"/>
              <a:gd name="T103" fmla="*/ 2147483646 h 83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7" h="830">
                <a:moveTo>
                  <a:pt x="50" y="313"/>
                </a:moveTo>
                <a:cubicBezTo>
                  <a:pt x="50" y="313"/>
                  <a:pt x="40" y="316"/>
                  <a:pt x="35" y="314"/>
                </a:cubicBezTo>
                <a:cubicBezTo>
                  <a:pt x="35" y="314"/>
                  <a:pt x="24" y="312"/>
                  <a:pt x="22" y="311"/>
                </a:cubicBezTo>
                <a:cubicBezTo>
                  <a:pt x="20" y="310"/>
                  <a:pt x="10" y="300"/>
                  <a:pt x="9" y="296"/>
                </a:cubicBezTo>
                <a:cubicBezTo>
                  <a:pt x="7" y="292"/>
                  <a:pt x="6" y="287"/>
                  <a:pt x="6" y="287"/>
                </a:cubicBezTo>
                <a:cubicBezTo>
                  <a:pt x="3" y="278"/>
                  <a:pt x="3" y="278"/>
                  <a:pt x="3" y="278"/>
                </a:cubicBezTo>
                <a:cubicBezTo>
                  <a:pt x="3" y="278"/>
                  <a:pt x="0" y="271"/>
                  <a:pt x="2" y="265"/>
                </a:cubicBezTo>
                <a:cubicBezTo>
                  <a:pt x="4" y="259"/>
                  <a:pt x="6" y="251"/>
                  <a:pt x="8" y="249"/>
                </a:cubicBezTo>
                <a:cubicBezTo>
                  <a:pt x="10" y="247"/>
                  <a:pt x="10" y="245"/>
                  <a:pt x="10" y="245"/>
                </a:cubicBezTo>
                <a:cubicBezTo>
                  <a:pt x="10" y="245"/>
                  <a:pt x="9" y="237"/>
                  <a:pt x="10" y="234"/>
                </a:cubicBezTo>
                <a:cubicBezTo>
                  <a:pt x="11" y="231"/>
                  <a:pt x="11" y="221"/>
                  <a:pt x="11" y="219"/>
                </a:cubicBezTo>
                <a:cubicBezTo>
                  <a:pt x="12" y="217"/>
                  <a:pt x="13" y="214"/>
                  <a:pt x="13" y="214"/>
                </a:cubicBezTo>
                <a:cubicBezTo>
                  <a:pt x="13" y="214"/>
                  <a:pt x="12" y="204"/>
                  <a:pt x="13" y="195"/>
                </a:cubicBezTo>
                <a:cubicBezTo>
                  <a:pt x="13" y="186"/>
                  <a:pt x="16" y="175"/>
                  <a:pt x="18" y="168"/>
                </a:cubicBezTo>
                <a:cubicBezTo>
                  <a:pt x="19" y="161"/>
                  <a:pt x="22" y="147"/>
                  <a:pt x="24" y="144"/>
                </a:cubicBezTo>
                <a:cubicBezTo>
                  <a:pt x="26" y="142"/>
                  <a:pt x="28" y="141"/>
                  <a:pt x="28" y="141"/>
                </a:cubicBezTo>
                <a:cubicBezTo>
                  <a:pt x="28" y="141"/>
                  <a:pt x="31" y="139"/>
                  <a:pt x="36" y="138"/>
                </a:cubicBezTo>
                <a:cubicBezTo>
                  <a:pt x="41" y="137"/>
                  <a:pt x="63" y="130"/>
                  <a:pt x="69" y="128"/>
                </a:cubicBezTo>
                <a:cubicBezTo>
                  <a:pt x="74" y="126"/>
                  <a:pt x="89" y="120"/>
                  <a:pt x="89" y="12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1" y="110"/>
                  <a:pt x="98" y="106"/>
                  <a:pt x="96" y="99"/>
                </a:cubicBezTo>
                <a:cubicBezTo>
                  <a:pt x="93" y="92"/>
                  <a:pt x="91" y="85"/>
                  <a:pt x="91" y="80"/>
                </a:cubicBezTo>
                <a:cubicBezTo>
                  <a:pt x="91" y="76"/>
                  <a:pt x="90" y="75"/>
                  <a:pt x="90" y="75"/>
                </a:cubicBezTo>
                <a:cubicBezTo>
                  <a:pt x="90" y="75"/>
                  <a:pt x="89" y="76"/>
                  <a:pt x="88" y="75"/>
                </a:cubicBezTo>
                <a:cubicBezTo>
                  <a:pt x="86" y="73"/>
                  <a:pt x="86" y="67"/>
                  <a:pt x="86" y="67"/>
                </a:cubicBezTo>
                <a:cubicBezTo>
                  <a:pt x="86" y="67"/>
                  <a:pt x="85" y="67"/>
                  <a:pt x="85" y="66"/>
                </a:cubicBezTo>
                <a:cubicBezTo>
                  <a:pt x="85" y="66"/>
                  <a:pt x="82" y="59"/>
                  <a:pt x="84" y="52"/>
                </a:cubicBezTo>
                <a:cubicBezTo>
                  <a:pt x="85" y="45"/>
                  <a:pt x="84" y="46"/>
                  <a:pt x="84" y="46"/>
                </a:cubicBezTo>
                <a:cubicBezTo>
                  <a:pt x="84" y="46"/>
                  <a:pt x="83" y="44"/>
                  <a:pt x="84" y="41"/>
                </a:cubicBezTo>
                <a:cubicBezTo>
                  <a:pt x="85" y="39"/>
                  <a:pt x="89" y="29"/>
                  <a:pt x="91" y="25"/>
                </a:cubicBezTo>
                <a:cubicBezTo>
                  <a:pt x="94" y="21"/>
                  <a:pt x="103" y="7"/>
                  <a:pt x="110" y="6"/>
                </a:cubicBezTo>
                <a:cubicBezTo>
                  <a:pt x="116" y="5"/>
                  <a:pt x="117" y="5"/>
                  <a:pt x="117" y="5"/>
                </a:cubicBezTo>
                <a:cubicBezTo>
                  <a:pt x="117" y="5"/>
                  <a:pt x="120" y="2"/>
                  <a:pt x="123" y="2"/>
                </a:cubicBezTo>
                <a:cubicBezTo>
                  <a:pt x="127" y="3"/>
                  <a:pt x="130" y="3"/>
                  <a:pt x="130" y="3"/>
                </a:cubicBezTo>
                <a:cubicBezTo>
                  <a:pt x="130" y="3"/>
                  <a:pt x="132" y="2"/>
                  <a:pt x="134" y="2"/>
                </a:cubicBezTo>
                <a:cubicBezTo>
                  <a:pt x="136" y="2"/>
                  <a:pt x="138" y="4"/>
                  <a:pt x="138" y="4"/>
                </a:cubicBezTo>
                <a:cubicBezTo>
                  <a:pt x="138" y="4"/>
                  <a:pt x="140" y="0"/>
                  <a:pt x="147" y="5"/>
                </a:cubicBezTo>
                <a:cubicBezTo>
                  <a:pt x="154" y="9"/>
                  <a:pt x="159" y="20"/>
                  <a:pt x="159" y="20"/>
                </a:cubicBezTo>
                <a:cubicBezTo>
                  <a:pt x="159" y="20"/>
                  <a:pt x="165" y="29"/>
                  <a:pt x="166" y="32"/>
                </a:cubicBezTo>
                <a:cubicBezTo>
                  <a:pt x="167" y="35"/>
                  <a:pt x="167" y="39"/>
                  <a:pt x="167" y="39"/>
                </a:cubicBezTo>
                <a:cubicBezTo>
                  <a:pt x="167" y="39"/>
                  <a:pt x="170" y="46"/>
                  <a:pt x="169" y="49"/>
                </a:cubicBezTo>
                <a:cubicBezTo>
                  <a:pt x="169" y="52"/>
                  <a:pt x="167" y="57"/>
                  <a:pt x="167" y="57"/>
                </a:cubicBezTo>
                <a:cubicBezTo>
                  <a:pt x="167" y="57"/>
                  <a:pt x="171" y="60"/>
                  <a:pt x="169" y="69"/>
                </a:cubicBezTo>
                <a:cubicBezTo>
                  <a:pt x="167" y="78"/>
                  <a:pt x="164" y="79"/>
                  <a:pt x="163" y="82"/>
                </a:cubicBezTo>
                <a:cubicBezTo>
                  <a:pt x="162" y="85"/>
                  <a:pt x="159" y="86"/>
                  <a:pt x="159" y="86"/>
                </a:cubicBezTo>
                <a:cubicBezTo>
                  <a:pt x="159" y="86"/>
                  <a:pt x="158" y="92"/>
                  <a:pt x="158" y="94"/>
                </a:cubicBezTo>
                <a:cubicBezTo>
                  <a:pt x="157" y="96"/>
                  <a:pt x="156" y="101"/>
                  <a:pt x="156" y="101"/>
                </a:cubicBezTo>
                <a:cubicBezTo>
                  <a:pt x="156" y="101"/>
                  <a:pt x="157" y="100"/>
                  <a:pt x="159" y="102"/>
                </a:cubicBezTo>
                <a:cubicBezTo>
                  <a:pt x="160" y="103"/>
                  <a:pt x="161" y="104"/>
                  <a:pt x="161" y="104"/>
                </a:cubicBezTo>
                <a:cubicBezTo>
                  <a:pt x="161" y="104"/>
                  <a:pt x="162" y="103"/>
                  <a:pt x="164" y="106"/>
                </a:cubicBezTo>
                <a:cubicBezTo>
                  <a:pt x="166" y="110"/>
                  <a:pt x="173" y="116"/>
                  <a:pt x="175" y="118"/>
                </a:cubicBezTo>
                <a:cubicBezTo>
                  <a:pt x="178" y="119"/>
                  <a:pt x="184" y="124"/>
                  <a:pt x="184" y="124"/>
                </a:cubicBezTo>
                <a:cubicBezTo>
                  <a:pt x="184" y="124"/>
                  <a:pt x="209" y="132"/>
                  <a:pt x="219" y="136"/>
                </a:cubicBezTo>
                <a:cubicBezTo>
                  <a:pt x="230" y="140"/>
                  <a:pt x="240" y="143"/>
                  <a:pt x="241" y="144"/>
                </a:cubicBezTo>
                <a:cubicBezTo>
                  <a:pt x="242" y="144"/>
                  <a:pt x="243" y="145"/>
                  <a:pt x="243" y="145"/>
                </a:cubicBezTo>
                <a:cubicBezTo>
                  <a:pt x="243" y="145"/>
                  <a:pt x="246" y="145"/>
                  <a:pt x="248" y="150"/>
                </a:cubicBezTo>
                <a:cubicBezTo>
                  <a:pt x="250" y="154"/>
                  <a:pt x="253" y="175"/>
                  <a:pt x="253" y="179"/>
                </a:cubicBezTo>
                <a:cubicBezTo>
                  <a:pt x="253" y="184"/>
                  <a:pt x="252" y="194"/>
                  <a:pt x="252" y="194"/>
                </a:cubicBezTo>
                <a:cubicBezTo>
                  <a:pt x="252" y="194"/>
                  <a:pt x="257" y="218"/>
                  <a:pt x="258" y="236"/>
                </a:cubicBezTo>
                <a:cubicBezTo>
                  <a:pt x="259" y="254"/>
                  <a:pt x="258" y="261"/>
                  <a:pt x="259" y="261"/>
                </a:cubicBezTo>
                <a:cubicBezTo>
                  <a:pt x="259" y="262"/>
                  <a:pt x="262" y="286"/>
                  <a:pt x="263" y="302"/>
                </a:cubicBezTo>
                <a:cubicBezTo>
                  <a:pt x="263" y="317"/>
                  <a:pt x="263" y="335"/>
                  <a:pt x="263" y="341"/>
                </a:cubicBezTo>
                <a:cubicBezTo>
                  <a:pt x="264" y="347"/>
                  <a:pt x="267" y="383"/>
                  <a:pt x="267" y="389"/>
                </a:cubicBezTo>
                <a:cubicBezTo>
                  <a:pt x="267" y="394"/>
                  <a:pt x="266" y="411"/>
                  <a:pt x="266" y="411"/>
                </a:cubicBezTo>
                <a:cubicBezTo>
                  <a:pt x="266" y="411"/>
                  <a:pt x="267" y="408"/>
                  <a:pt x="248" y="406"/>
                </a:cubicBezTo>
                <a:cubicBezTo>
                  <a:pt x="229" y="404"/>
                  <a:pt x="224" y="408"/>
                  <a:pt x="224" y="408"/>
                </a:cubicBezTo>
                <a:cubicBezTo>
                  <a:pt x="224" y="408"/>
                  <a:pt x="223" y="385"/>
                  <a:pt x="222" y="374"/>
                </a:cubicBezTo>
                <a:cubicBezTo>
                  <a:pt x="222" y="364"/>
                  <a:pt x="223" y="352"/>
                  <a:pt x="223" y="352"/>
                </a:cubicBezTo>
                <a:cubicBezTo>
                  <a:pt x="223" y="352"/>
                  <a:pt x="219" y="328"/>
                  <a:pt x="218" y="323"/>
                </a:cubicBezTo>
                <a:cubicBezTo>
                  <a:pt x="218" y="317"/>
                  <a:pt x="217" y="308"/>
                  <a:pt x="217" y="308"/>
                </a:cubicBezTo>
                <a:cubicBezTo>
                  <a:pt x="217" y="308"/>
                  <a:pt x="216" y="331"/>
                  <a:pt x="215" y="335"/>
                </a:cubicBezTo>
                <a:cubicBezTo>
                  <a:pt x="214" y="338"/>
                  <a:pt x="214" y="343"/>
                  <a:pt x="214" y="343"/>
                </a:cubicBezTo>
                <a:cubicBezTo>
                  <a:pt x="214" y="343"/>
                  <a:pt x="216" y="349"/>
                  <a:pt x="217" y="355"/>
                </a:cubicBezTo>
                <a:cubicBezTo>
                  <a:pt x="218" y="361"/>
                  <a:pt x="216" y="365"/>
                  <a:pt x="216" y="365"/>
                </a:cubicBezTo>
                <a:cubicBezTo>
                  <a:pt x="216" y="365"/>
                  <a:pt x="219" y="391"/>
                  <a:pt x="220" y="397"/>
                </a:cubicBezTo>
                <a:cubicBezTo>
                  <a:pt x="220" y="404"/>
                  <a:pt x="220" y="427"/>
                  <a:pt x="220" y="429"/>
                </a:cubicBezTo>
                <a:cubicBezTo>
                  <a:pt x="221" y="431"/>
                  <a:pt x="221" y="453"/>
                  <a:pt x="221" y="453"/>
                </a:cubicBezTo>
                <a:cubicBezTo>
                  <a:pt x="221" y="453"/>
                  <a:pt x="220" y="454"/>
                  <a:pt x="219" y="454"/>
                </a:cubicBezTo>
                <a:cubicBezTo>
                  <a:pt x="217" y="454"/>
                  <a:pt x="217" y="454"/>
                  <a:pt x="217" y="454"/>
                </a:cubicBezTo>
                <a:cubicBezTo>
                  <a:pt x="217" y="454"/>
                  <a:pt x="214" y="473"/>
                  <a:pt x="214" y="479"/>
                </a:cubicBezTo>
                <a:cubicBezTo>
                  <a:pt x="215" y="486"/>
                  <a:pt x="215" y="511"/>
                  <a:pt x="215" y="523"/>
                </a:cubicBezTo>
                <a:cubicBezTo>
                  <a:pt x="215" y="535"/>
                  <a:pt x="213" y="545"/>
                  <a:pt x="213" y="545"/>
                </a:cubicBezTo>
                <a:cubicBezTo>
                  <a:pt x="213" y="545"/>
                  <a:pt x="214" y="560"/>
                  <a:pt x="215" y="573"/>
                </a:cubicBezTo>
                <a:cubicBezTo>
                  <a:pt x="216" y="585"/>
                  <a:pt x="217" y="611"/>
                  <a:pt x="217" y="611"/>
                </a:cubicBezTo>
                <a:cubicBezTo>
                  <a:pt x="217" y="611"/>
                  <a:pt x="221" y="620"/>
                  <a:pt x="221" y="631"/>
                </a:cubicBezTo>
                <a:cubicBezTo>
                  <a:pt x="220" y="643"/>
                  <a:pt x="225" y="680"/>
                  <a:pt x="225" y="689"/>
                </a:cubicBezTo>
                <a:cubicBezTo>
                  <a:pt x="225" y="699"/>
                  <a:pt x="224" y="724"/>
                  <a:pt x="224" y="730"/>
                </a:cubicBezTo>
                <a:cubicBezTo>
                  <a:pt x="225" y="737"/>
                  <a:pt x="222" y="749"/>
                  <a:pt x="222" y="750"/>
                </a:cubicBezTo>
                <a:cubicBezTo>
                  <a:pt x="221" y="750"/>
                  <a:pt x="217" y="754"/>
                  <a:pt x="217" y="754"/>
                </a:cubicBezTo>
                <a:cubicBezTo>
                  <a:pt x="217" y="754"/>
                  <a:pt x="218" y="758"/>
                  <a:pt x="218" y="760"/>
                </a:cubicBezTo>
                <a:cubicBezTo>
                  <a:pt x="218" y="762"/>
                  <a:pt x="218" y="764"/>
                  <a:pt x="218" y="764"/>
                </a:cubicBezTo>
                <a:cubicBezTo>
                  <a:pt x="218" y="768"/>
                  <a:pt x="218" y="768"/>
                  <a:pt x="218" y="768"/>
                </a:cubicBezTo>
                <a:cubicBezTo>
                  <a:pt x="218" y="768"/>
                  <a:pt x="222" y="780"/>
                  <a:pt x="225" y="783"/>
                </a:cubicBezTo>
                <a:cubicBezTo>
                  <a:pt x="227" y="786"/>
                  <a:pt x="233" y="796"/>
                  <a:pt x="235" y="803"/>
                </a:cubicBezTo>
                <a:cubicBezTo>
                  <a:pt x="237" y="810"/>
                  <a:pt x="238" y="814"/>
                  <a:pt x="238" y="814"/>
                </a:cubicBezTo>
                <a:cubicBezTo>
                  <a:pt x="238" y="814"/>
                  <a:pt x="239" y="816"/>
                  <a:pt x="239" y="818"/>
                </a:cubicBezTo>
                <a:cubicBezTo>
                  <a:pt x="239" y="820"/>
                  <a:pt x="238" y="823"/>
                  <a:pt x="234" y="824"/>
                </a:cubicBezTo>
                <a:cubicBezTo>
                  <a:pt x="231" y="824"/>
                  <a:pt x="219" y="826"/>
                  <a:pt x="214" y="826"/>
                </a:cubicBezTo>
                <a:cubicBezTo>
                  <a:pt x="208" y="825"/>
                  <a:pt x="195" y="821"/>
                  <a:pt x="191" y="816"/>
                </a:cubicBezTo>
                <a:cubicBezTo>
                  <a:pt x="187" y="811"/>
                  <a:pt x="188" y="806"/>
                  <a:pt x="188" y="806"/>
                </a:cubicBezTo>
                <a:cubicBezTo>
                  <a:pt x="188" y="806"/>
                  <a:pt x="188" y="801"/>
                  <a:pt x="188" y="800"/>
                </a:cubicBezTo>
                <a:cubicBezTo>
                  <a:pt x="187" y="799"/>
                  <a:pt x="183" y="800"/>
                  <a:pt x="183" y="800"/>
                </a:cubicBezTo>
                <a:cubicBezTo>
                  <a:pt x="183" y="800"/>
                  <a:pt x="178" y="797"/>
                  <a:pt x="175" y="794"/>
                </a:cubicBezTo>
                <a:cubicBezTo>
                  <a:pt x="171" y="792"/>
                  <a:pt x="173" y="787"/>
                  <a:pt x="173" y="787"/>
                </a:cubicBezTo>
                <a:cubicBezTo>
                  <a:pt x="173" y="779"/>
                  <a:pt x="173" y="779"/>
                  <a:pt x="173" y="779"/>
                </a:cubicBezTo>
                <a:cubicBezTo>
                  <a:pt x="173" y="779"/>
                  <a:pt x="173" y="775"/>
                  <a:pt x="173" y="773"/>
                </a:cubicBezTo>
                <a:cubicBezTo>
                  <a:pt x="173" y="770"/>
                  <a:pt x="173" y="768"/>
                  <a:pt x="173" y="768"/>
                </a:cubicBezTo>
                <a:cubicBezTo>
                  <a:pt x="173" y="768"/>
                  <a:pt x="171" y="765"/>
                  <a:pt x="169" y="762"/>
                </a:cubicBezTo>
                <a:cubicBezTo>
                  <a:pt x="167" y="758"/>
                  <a:pt x="161" y="746"/>
                  <a:pt x="162" y="740"/>
                </a:cubicBezTo>
                <a:cubicBezTo>
                  <a:pt x="162" y="734"/>
                  <a:pt x="164" y="722"/>
                  <a:pt x="164" y="718"/>
                </a:cubicBezTo>
                <a:cubicBezTo>
                  <a:pt x="164" y="713"/>
                  <a:pt x="161" y="702"/>
                  <a:pt x="159" y="681"/>
                </a:cubicBezTo>
                <a:cubicBezTo>
                  <a:pt x="157" y="660"/>
                  <a:pt x="152" y="618"/>
                  <a:pt x="148" y="605"/>
                </a:cubicBezTo>
                <a:cubicBezTo>
                  <a:pt x="145" y="592"/>
                  <a:pt x="145" y="561"/>
                  <a:pt x="143" y="548"/>
                </a:cubicBezTo>
                <a:cubicBezTo>
                  <a:pt x="141" y="536"/>
                  <a:pt x="137" y="513"/>
                  <a:pt x="137" y="513"/>
                </a:cubicBezTo>
                <a:cubicBezTo>
                  <a:pt x="137" y="513"/>
                  <a:pt x="134" y="547"/>
                  <a:pt x="129" y="557"/>
                </a:cubicBezTo>
                <a:cubicBezTo>
                  <a:pt x="125" y="566"/>
                  <a:pt x="126" y="580"/>
                  <a:pt x="125" y="587"/>
                </a:cubicBezTo>
                <a:cubicBezTo>
                  <a:pt x="123" y="593"/>
                  <a:pt x="120" y="608"/>
                  <a:pt x="120" y="608"/>
                </a:cubicBezTo>
                <a:cubicBezTo>
                  <a:pt x="120" y="608"/>
                  <a:pt x="119" y="634"/>
                  <a:pt x="119" y="642"/>
                </a:cubicBezTo>
                <a:cubicBezTo>
                  <a:pt x="120" y="649"/>
                  <a:pt x="123" y="661"/>
                  <a:pt x="122" y="669"/>
                </a:cubicBezTo>
                <a:cubicBezTo>
                  <a:pt x="121" y="676"/>
                  <a:pt x="120" y="709"/>
                  <a:pt x="118" y="712"/>
                </a:cubicBezTo>
                <a:cubicBezTo>
                  <a:pt x="116" y="715"/>
                  <a:pt x="116" y="722"/>
                  <a:pt x="116" y="722"/>
                </a:cubicBezTo>
                <a:cubicBezTo>
                  <a:pt x="116" y="722"/>
                  <a:pt x="118" y="730"/>
                  <a:pt x="118" y="734"/>
                </a:cubicBezTo>
                <a:cubicBezTo>
                  <a:pt x="119" y="738"/>
                  <a:pt x="122" y="758"/>
                  <a:pt x="120" y="764"/>
                </a:cubicBezTo>
                <a:cubicBezTo>
                  <a:pt x="119" y="767"/>
                  <a:pt x="116" y="768"/>
                  <a:pt x="116" y="768"/>
                </a:cubicBezTo>
                <a:cubicBezTo>
                  <a:pt x="116" y="768"/>
                  <a:pt x="117" y="770"/>
                  <a:pt x="117" y="772"/>
                </a:cubicBezTo>
                <a:cubicBezTo>
                  <a:pt x="117" y="774"/>
                  <a:pt x="117" y="778"/>
                  <a:pt x="117" y="778"/>
                </a:cubicBezTo>
                <a:cubicBezTo>
                  <a:pt x="117" y="778"/>
                  <a:pt x="118" y="779"/>
                  <a:pt x="118" y="783"/>
                </a:cubicBezTo>
                <a:cubicBezTo>
                  <a:pt x="118" y="788"/>
                  <a:pt x="119" y="795"/>
                  <a:pt x="119" y="795"/>
                </a:cubicBezTo>
                <a:cubicBezTo>
                  <a:pt x="119" y="795"/>
                  <a:pt x="118" y="798"/>
                  <a:pt x="115" y="801"/>
                </a:cubicBezTo>
                <a:cubicBezTo>
                  <a:pt x="112" y="804"/>
                  <a:pt x="110" y="804"/>
                  <a:pt x="110" y="804"/>
                </a:cubicBezTo>
                <a:cubicBezTo>
                  <a:pt x="106" y="804"/>
                  <a:pt x="106" y="804"/>
                  <a:pt x="106" y="804"/>
                </a:cubicBezTo>
                <a:cubicBezTo>
                  <a:pt x="106" y="804"/>
                  <a:pt x="105" y="807"/>
                  <a:pt x="105" y="811"/>
                </a:cubicBezTo>
                <a:cubicBezTo>
                  <a:pt x="104" y="815"/>
                  <a:pt x="99" y="820"/>
                  <a:pt x="97" y="823"/>
                </a:cubicBezTo>
                <a:cubicBezTo>
                  <a:pt x="95" y="825"/>
                  <a:pt x="89" y="829"/>
                  <a:pt x="81" y="830"/>
                </a:cubicBezTo>
                <a:cubicBezTo>
                  <a:pt x="73" y="830"/>
                  <a:pt x="64" y="828"/>
                  <a:pt x="60" y="827"/>
                </a:cubicBezTo>
                <a:cubicBezTo>
                  <a:pt x="57" y="825"/>
                  <a:pt x="55" y="823"/>
                  <a:pt x="56" y="820"/>
                </a:cubicBezTo>
                <a:cubicBezTo>
                  <a:pt x="56" y="818"/>
                  <a:pt x="56" y="813"/>
                  <a:pt x="56" y="813"/>
                </a:cubicBezTo>
                <a:cubicBezTo>
                  <a:pt x="56" y="813"/>
                  <a:pt x="57" y="805"/>
                  <a:pt x="61" y="799"/>
                </a:cubicBezTo>
                <a:cubicBezTo>
                  <a:pt x="65" y="792"/>
                  <a:pt x="70" y="787"/>
                  <a:pt x="71" y="784"/>
                </a:cubicBezTo>
                <a:cubicBezTo>
                  <a:pt x="72" y="780"/>
                  <a:pt x="75" y="775"/>
                  <a:pt x="75" y="775"/>
                </a:cubicBezTo>
                <a:cubicBezTo>
                  <a:pt x="75" y="775"/>
                  <a:pt x="73" y="774"/>
                  <a:pt x="72" y="772"/>
                </a:cubicBezTo>
                <a:cubicBezTo>
                  <a:pt x="71" y="770"/>
                  <a:pt x="70" y="757"/>
                  <a:pt x="70" y="757"/>
                </a:cubicBezTo>
                <a:cubicBezTo>
                  <a:pt x="70" y="757"/>
                  <a:pt x="65" y="752"/>
                  <a:pt x="66" y="740"/>
                </a:cubicBezTo>
                <a:cubicBezTo>
                  <a:pt x="67" y="733"/>
                  <a:pt x="65" y="724"/>
                  <a:pt x="65" y="724"/>
                </a:cubicBezTo>
                <a:cubicBezTo>
                  <a:pt x="65" y="724"/>
                  <a:pt x="63" y="715"/>
                  <a:pt x="62" y="709"/>
                </a:cubicBezTo>
                <a:cubicBezTo>
                  <a:pt x="61" y="703"/>
                  <a:pt x="56" y="687"/>
                  <a:pt x="56" y="663"/>
                </a:cubicBezTo>
                <a:cubicBezTo>
                  <a:pt x="56" y="639"/>
                  <a:pt x="56" y="599"/>
                  <a:pt x="55" y="590"/>
                </a:cubicBezTo>
                <a:cubicBezTo>
                  <a:pt x="54" y="581"/>
                  <a:pt x="54" y="518"/>
                  <a:pt x="52" y="505"/>
                </a:cubicBezTo>
                <a:cubicBezTo>
                  <a:pt x="50" y="491"/>
                  <a:pt x="46" y="451"/>
                  <a:pt x="46" y="451"/>
                </a:cubicBezTo>
                <a:cubicBezTo>
                  <a:pt x="46" y="451"/>
                  <a:pt x="37" y="446"/>
                  <a:pt x="37" y="442"/>
                </a:cubicBezTo>
                <a:cubicBezTo>
                  <a:pt x="37" y="442"/>
                  <a:pt x="42" y="390"/>
                  <a:pt x="44" y="381"/>
                </a:cubicBezTo>
                <a:cubicBezTo>
                  <a:pt x="45" y="373"/>
                  <a:pt x="48" y="360"/>
                  <a:pt x="48" y="360"/>
                </a:cubicBezTo>
                <a:cubicBezTo>
                  <a:pt x="48" y="360"/>
                  <a:pt x="46" y="358"/>
                  <a:pt x="46" y="356"/>
                </a:cubicBezTo>
                <a:cubicBezTo>
                  <a:pt x="47" y="353"/>
                  <a:pt x="49" y="336"/>
                  <a:pt x="49" y="336"/>
                </a:cubicBezTo>
                <a:cubicBezTo>
                  <a:pt x="53" y="313"/>
                  <a:pt x="53" y="313"/>
                  <a:pt x="53" y="313"/>
                </a:cubicBezTo>
                <a:lnTo>
                  <a:pt x="50" y="3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5" name="Freeform 73"/>
          <p:cNvSpPr>
            <a:spLocks/>
          </p:cNvSpPr>
          <p:nvPr userDrawn="1"/>
        </p:nvSpPr>
        <p:spPr bwMode="auto">
          <a:xfrm>
            <a:off x="996950" y="4697413"/>
            <a:ext cx="41275" cy="68262"/>
          </a:xfrm>
          <a:custGeom>
            <a:avLst/>
            <a:gdLst>
              <a:gd name="T0" fmla="*/ 2147483646 w 23"/>
              <a:gd name="T1" fmla="*/ 0 h 38"/>
              <a:gd name="T2" fmla="*/ 2147483646 w 23"/>
              <a:gd name="T3" fmla="*/ 0 h 38"/>
              <a:gd name="T4" fmla="*/ 2147483646 w 23"/>
              <a:gd name="T5" fmla="*/ 2147483646 h 38"/>
              <a:gd name="T6" fmla="*/ 2147483646 w 23"/>
              <a:gd name="T7" fmla="*/ 2147483646 h 38"/>
              <a:gd name="T8" fmla="*/ 2147483646 w 23"/>
              <a:gd name="T9" fmla="*/ 2147483646 h 38"/>
              <a:gd name="T10" fmla="*/ 2147483646 w 23"/>
              <a:gd name="T11" fmla="*/ 2147483646 h 38"/>
              <a:gd name="T12" fmla="*/ 2147483646 w 23"/>
              <a:gd name="T13" fmla="*/ 2147483646 h 38"/>
              <a:gd name="T14" fmla="*/ 2147483646 w 23"/>
              <a:gd name="T15" fmla="*/ 0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38">
                <a:moveTo>
                  <a:pt x="9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0" y="10"/>
                  <a:pt x="1" y="20"/>
                </a:cubicBezTo>
                <a:cubicBezTo>
                  <a:pt x="2" y="30"/>
                  <a:pt x="4" y="38"/>
                  <a:pt x="4" y="38"/>
                </a:cubicBezTo>
                <a:cubicBezTo>
                  <a:pt x="4" y="38"/>
                  <a:pt x="7" y="37"/>
                  <a:pt x="12" y="37"/>
                </a:cubicBezTo>
                <a:cubicBezTo>
                  <a:pt x="16" y="36"/>
                  <a:pt x="23" y="35"/>
                  <a:pt x="23" y="35"/>
                </a:cubicBezTo>
                <a:cubicBezTo>
                  <a:pt x="23" y="35"/>
                  <a:pt x="15" y="37"/>
                  <a:pt x="12" y="25"/>
                </a:cubicBezTo>
                <a:cubicBezTo>
                  <a:pt x="5" y="3"/>
                  <a:pt x="9" y="0"/>
                  <a:pt x="9" y="0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6" name="Freeform 74"/>
          <p:cNvSpPr>
            <a:spLocks/>
          </p:cNvSpPr>
          <p:nvPr userDrawn="1"/>
        </p:nvSpPr>
        <p:spPr bwMode="auto">
          <a:xfrm>
            <a:off x="1077913" y="4413250"/>
            <a:ext cx="112712" cy="241300"/>
          </a:xfrm>
          <a:custGeom>
            <a:avLst/>
            <a:gdLst>
              <a:gd name="T0" fmla="*/ 0 w 63"/>
              <a:gd name="T1" fmla="*/ 2147483646 h 135"/>
              <a:gd name="T2" fmla="*/ 2147483646 w 63"/>
              <a:gd name="T3" fmla="*/ 2147483646 h 135"/>
              <a:gd name="T4" fmla="*/ 2147483646 w 63"/>
              <a:gd name="T5" fmla="*/ 2147483646 h 135"/>
              <a:gd name="T6" fmla="*/ 2147483646 w 63"/>
              <a:gd name="T7" fmla="*/ 2147483646 h 135"/>
              <a:gd name="T8" fmla="*/ 2147483646 w 63"/>
              <a:gd name="T9" fmla="*/ 2147483646 h 135"/>
              <a:gd name="T10" fmla="*/ 2147483646 w 63"/>
              <a:gd name="T11" fmla="*/ 2147483646 h 135"/>
              <a:gd name="T12" fmla="*/ 2147483646 w 63"/>
              <a:gd name="T13" fmla="*/ 2147483646 h 135"/>
              <a:gd name="T14" fmla="*/ 2147483646 w 63"/>
              <a:gd name="T15" fmla="*/ 0 h 135"/>
              <a:gd name="T16" fmla="*/ 2147483646 w 63"/>
              <a:gd name="T17" fmla="*/ 2147483646 h 135"/>
              <a:gd name="T18" fmla="*/ 2147483646 w 63"/>
              <a:gd name="T19" fmla="*/ 2147483646 h 135"/>
              <a:gd name="T20" fmla="*/ 2147483646 w 63"/>
              <a:gd name="T21" fmla="*/ 2147483646 h 135"/>
              <a:gd name="T22" fmla="*/ 2147483646 w 63"/>
              <a:gd name="T23" fmla="*/ 2147483646 h 135"/>
              <a:gd name="T24" fmla="*/ 0 w 63"/>
              <a:gd name="T25" fmla="*/ 2147483646 h 1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" h="135">
                <a:moveTo>
                  <a:pt x="0" y="14"/>
                </a:moveTo>
                <a:cubicBezTo>
                  <a:pt x="0" y="14"/>
                  <a:pt x="1" y="36"/>
                  <a:pt x="3" y="44"/>
                </a:cubicBezTo>
                <a:cubicBezTo>
                  <a:pt x="5" y="53"/>
                  <a:pt x="19" y="110"/>
                  <a:pt x="24" y="122"/>
                </a:cubicBezTo>
                <a:cubicBezTo>
                  <a:pt x="28" y="132"/>
                  <a:pt x="29" y="135"/>
                  <a:pt x="29" y="135"/>
                </a:cubicBezTo>
                <a:cubicBezTo>
                  <a:pt x="29" y="135"/>
                  <a:pt x="39" y="108"/>
                  <a:pt x="46" y="84"/>
                </a:cubicBezTo>
                <a:cubicBezTo>
                  <a:pt x="53" y="59"/>
                  <a:pt x="63" y="36"/>
                  <a:pt x="62" y="25"/>
                </a:cubicBezTo>
                <a:cubicBezTo>
                  <a:pt x="61" y="13"/>
                  <a:pt x="58" y="3"/>
                  <a:pt x="58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58" y="7"/>
                  <a:pt x="54" y="12"/>
                </a:cubicBezTo>
                <a:cubicBezTo>
                  <a:pt x="49" y="18"/>
                  <a:pt x="25" y="38"/>
                  <a:pt x="25" y="38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9" y="26"/>
                  <a:pt x="6" y="22"/>
                </a:cubicBezTo>
                <a:cubicBezTo>
                  <a:pt x="3" y="19"/>
                  <a:pt x="0" y="14"/>
                  <a:pt x="0" y="14"/>
                </a:cubicBezTo>
                <a:close/>
              </a:path>
            </a:pathLst>
          </a:custGeom>
          <a:solidFill>
            <a:srgbClr val="007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7" name="Freeform 75"/>
          <p:cNvSpPr>
            <a:spLocks/>
          </p:cNvSpPr>
          <p:nvPr userDrawn="1"/>
        </p:nvSpPr>
        <p:spPr bwMode="auto">
          <a:xfrm>
            <a:off x="1098550" y="4483100"/>
            <a:ext cx="46038" cy="171450"/>
          </a:xfrm>
          <a:custGeom>
            <a:avLst/>
            <a:gdLst>
              <a:gd name="T0" fmla="*/ 2147483646 w 26"/>
              <a:gd name="T1" fmla="*/ 0 h 96"/>
              <a:gd name="T2" fmla="*/ 2147483646 w 26"/>
              <a:gd name="T3" fmla="*/ 2147483646 h 96"/>
              <a:gd name="T4" fmla="*/ 0 w 26"/>
              <a:gd name="T5" fmla="*/ 2147483646 h 96"/>
              <a:gd name="T6" fmla="*/ 2147483646 w 26"/>
              <a:gd name="T7" fmla="*/ 2147483646 h 96"/>
              <a:gd name="T8" fmla="*/ 2147483646 w 26"/>
              <a:gd name="T9" fmla="*/ 2147483646 h 96"/>
              <a:gd name="T10" fmla="*/ 2147483646 w 26"/>
              <a:gd name="T11" fmla="*/ 2147483646 h 96"/>
              <a:gd name="T12" fmla="*/ 2147483646 w 26"/>
              <a:gd name="T13" fmla="*/ 2147483646 h 96"/>
              <a:gd name="T14" fmla="*/ 2147483646 w 26"/>
              <a:gd name="T15" fmla="*/ 2147483646 h 96"/>
              <a:gd name="T16" fmla="*/ 2147483646 w 26"/>
              <a:gd name="T17" fmla="*/ 2147483646 h 96"/>
              <a:gd name="T18" fmla="*/ 2147483646 w 26"/>
              <a:gd name="T19" fmla="*/ 2147483646 h 96"/>
              <a:gd name="T20" fmla="*/ 2147483646 w 26"/>
              <a:gd name="T21" fmla="*/ 2147483646 h 96"/>
              <a:gd name="T22" fmla="*/ 2147483646 w 26"/>
              <a:gd name="T23" fmla="*/ 2147483646 h 96"/>
              <a:gd name="T24" fmla="*/ 2147483646 w 26"/>
              <a:gd name="T25" fmla="*/ 2147483646 h 96"/>
              <a:gd name="T26" fmla="*/ 2147483646 w 26"/>
              <a:gd name="T27" fmla="*/ 2147483646 h 96"/>
              <a:gd name="T28" fmla="*/ 2147483646 w 26"/>
              <a:gd name="T29" fmla="*/ 2147483646 h 96"/>
              <a:gd name="T30" fmla="*/ 2147483646 w 26"/>
              <a:gd name="T31" fmla="*/ 2147483646 h 96"/>
              <a:gd name="T32" fmla="*/ 2147483646 w 26"/>
              <a:gd name="T33" fmla="*/ 2147483646 h 96"/>
              <a:gd name="T34" fmla="*/ 2147483646 w 26"/>
              <a:gd name="T35" fmla="*/ 0 h 96"/>
              <a:gd name="T36" fmla="*/ 2147483646 w 26"/>
              <a:gd name="T37" fmla="*/ 0 h 96"/>
              <a:gd name="T38" fmla="*/ 2147483646 w 26"/>
              <a:gd name="T39" fmla="*/ 0 h 9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6" h="96">
                <a:moveTo>
                  <a:pt x="8" y="0"/>
                </a:moveTo>
                <a:cubicBezTo>
                  <a:pt x="8" y="0"/>
                  <a:pt x="6" y="0"/>
                  <a:pt x="3" y="2"/>
                </a:cubicBezTo>
                <a:cubicBezTo>
                  <a:pt x="1" y="3"/>
                  <a:pt x="0" y="6"/>
                  <a:pt x="0" y="6"/>
                </a:cubicBezTo>
                <a:cubicBezTo>
                  <a:pt x="0" y="6"/>
                  <a:pt x="1" y="7"/>
                  <a:pt x="3" y="11"/>
                </a:cubicBezTo>
                <a:cubicBezTo>
                  <a:pt x="5" y="14"/>
                  <a:pt x="6" y="16"/>
                  <a:pt x="6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9" y="24"/>
                  <a:pt x="7" y="29"/>
                </a:cubicBezTo>
                <a:cubicBezTo>
                  <a:pt x="6" y="34"/>
                  <a:pt x="4" y="55"/>
                  <a:pt x="4" y="55"/>
                </a:cubicBezTo>
                <a:cubicBezTo>
                  <a:pt x="4" y="55"/>
                  <a:pt x="8" y="73"/>
                  <a:pt x="11" y="80"/>
                </a:cubicBezTo>
                <a:cubicBezTo>
                  <a:pt x="13" y="87"/>
                  <a:pt x="17" y="96"/>
                  <a:pt x="17" y="96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1"/>
                  <a:pt x="21" y="35"/>
                  <a:pt x="20" y="28"/>
                </a:cubicBezTo>
                <a:cubicBezTo>
                  <a:pt x="19" y="20"/>
                  <a:pt x="17" y="17"/>
                  <a:pt x="17" y="17"/>
                </a:cubicBezTo>
                <a:cubicBezTo>
                  <a:pt x="17" y="17"/>
                  <a:pt x="18" y="11"/>
                  <a:pt x="18" y="10"/>
                </a:cubicBezTo>
                <a:cubicBezTo>
                  <a:pt x="18" y="9"/>
                  <a:pt x="18" y="8"/>
                  <a:pt x="18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19" y="4"/>
                  <a:pt x="17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5" y="0"/>
                  <a:pt x="12" y="0"/>
                  <a:pt x="11" y="0"/>
                </a:cubicBezTo>
                <a:cubicBezTo>
                  <a:pt x="10" y="0"/>
                  <a:pt x="8" y="0"/>
                  <a:pt x="8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8" name="Freeform 76"/>
          <p:cNvSpPr>
            <a:spLocks/>
          </p:cNvSpPr>
          <p:nvPr userDrawn="1"/>
        </p:nvSpPr>
        <p:spPr bwMode="auto">
          <a:xfrm>
            <a:off x="1052513" y="4562475"/>
            <a:ext cx="74612" cy="114300"/>
          </a:xfrm>
          <a:custGeom>
            <a:avLst/>
            <a:gdLst>
              <a:gd name="T0" fmla="*/ 0 w 42"/>
              <a:gd name="T1" fmla="*/ 0 h 64"/>
              <a:gd name="T2" fmla="*/ 2147483646 w 42"/>
              <a:gd name="T3" fmla="*/ 2147483646 h 64"/>
              <a:gd name="T4" fmla="*/ 2147483646 w 42"/>
              <a:gd name="T5" fmla="*/ 2147483646 h 64"/>
              <a:gd name="T6" fmla="*/ 2147483646 w 42"/>
              <a:gd name="T7" fmla="*/ 2147483646 h 64"/>
              <a:gd name="T8" fmla="*/ 0 w 42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64">
                <a:moveTo>
                  <a:pt x="0" y="0"/>
                </a:moveTo>
                <a:cubicBezTo>
                  <a:pt x="0" y="0"/>
                  <a:pt x="38" y="51"/>
                  <a:pt x="40" y="56"/>
                </a:cubicBezTo>
                <a:cubicBezTo>
                  <a:pt x="42" y="60"/>
                  <a:pt x="42" y="64"/>
                  <a:pt x="42" y="64"/>
                </a:cubicBezTo>
                <a:cubicBezTo>
                  <a:pt x="42" y="64"/>
                  <a:pt x="40" y="55"/>
                  <a:pt x="23" y="33"/>
                </a:cubicBezTo>
                <a:cubicBezTo>
                  <a:pt x="7" y="1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9" name="Freeform 77"/>
          <p:cNvSpPr>
            <a:spLocks/>
          </p:cNvSpPr>
          <p:nvPr userDrawn="1"/>
        </p:nvSpPr>
        <p:spPr bwMode="auto">
          <a:xfrm>
            <a:off x="1130300" y="4529138"/>
            <a:ext cx="101600" cy="171450"/>
          </a:xfrm>
          <a:custGeom>
            <a:avLst/>
            <a:gdLst>
              <a:gd name="T0" fmla="*/ 0 w 56"/>
              <a:gd name="T1" fmla="*/ 2147483646 h 95"/>
              <a:gd name="T2" fmla="*/ 2147483646 w 56"/>
              <a:gd name="T3" fmla="*/ 2147483646 h 95"/>
              <a:gd name="T4" fmla="*/ 2147483646 w 56"/>
              <a:gd name="T5" fmla="*/ 0 h 95"/>
              <a:gd name="T6" fmla="*/ 2147483646 w 56"/>
              <a:gd name="T7" fmla="*/ 2147483646 h 95"/>
              <a:gd name="T8" fmla="*/ 0 w 56"/>
              <a:gd name="T9" fmla="*/ 2147483646 h 95"/>
              <a:gd name="T10" fmla="*/ 0 w 56"/>
              <a:gd name="T11" fmla="*/ 2147483646 h 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95">
                <a:moveTo>
                  <a:pt x="0" y="82"/>
                </a:moveTo>
                <a:cubicBezTo>
                  <a:pt x="0" y="82"/>
                  <a:pt x="2" y="74"/>
                  <a:pt x="9" y="62"/>
                </a:cubicBezTo>
                <a:cubicBezTo>
                  <a:pt x="16" y="50"/>
                  <a:pt x="56" y="0"/>
                  <a:pt x="56" y="0"/>
                </a:cubicBezTo>
                <a:cubicBezTo>
                  <a:pt x="56" y="0"/>
                  <a:pt x="13" y="67"/>
                  <a:pt x="12" y="76"/>
                </a:cubicBezTo>
                <a:cubicBezTo>
                  <a:pt x="10" y="85"/>
                  <a:pt x="0" y="95"/>
                  <a:pt x="0" y="95"/>
                </a:cubicBez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0" name="Freeform 78"/>
          <p:cNvSpPr>
            <a:spLocks/>
          </p:cNvSpPr>
          <p:nvPr userDrawn="1"/>
        </p:nvSpPr>
        <p:spPr bwMode="auto">
          <a:xfrm>
            <a:off x="1009650" y="4657725"/>
            <a:ext cx="92075" cy="103188"/>
          </a:xfrm>
          <a:custGeom>
            <a:avLst/>
            <a:gdLst>
              <a:gd name="T0" fmla="*/ 2147483646 w 52"/>
              <a:gd name="T1" fmla="*/ 2147483646 h 58"/>
              <a:gd name="T2" fmla="*/ 2147483646 w 52"/>
              <a:gd name="T3" fmla="*/ 2147483646 h 58"/>
              <a:gd name="T4" fmla="*/ 2147483646 w 52"/>
              <a:gd name="T5" fmla="*/ 2147483646 h 58"/>
              <a:gd name="T6" fmla="*/ 2147483646 w 52"/>
              <a:gd name="T7" fmla="*/ 2147483646 h 58"/>
              <a:gd name="T8" fmla="*/ 2147483646 w 52"/>
              <a:gd name="T9" fmla="*/ 2147483646 h 58"/>
              <a:gd name="T10" fmla="*/ 2147483646 w 52"/>
              <a:gd name="T11" fmla="*/ 2147483646 h 58"/>
              <a:gd name="T12" fmla="*/ 2147483646 w 52"/>
              <a:gd name="T13" fmla="*/ 2147483646 h 58"/>
              <a:gd name="T14" fmla="*/ 2147483646 w 52"/>
              <a:gd name="T15" fmla="*/ 2147483646 h 58"/>
              <a:gd name="T16" fmla="*/ 2147483646 w 52"/>
              <a:gd name="T17" fmla="*/ 2147483646 h 58"/>
              <a:gd name="T18" fmla="*/ 2147483646 w 52"/>
              <a:gd name="T19" fmla="*/ 2147483646 h 58"/>
              <a:gd name="T20" fmla="*/ 2147483646 w 52"/>
              <a:gd name="T21" fmla="*/ 2147483646 h 58"/>
              <a:gd name="T22" fmla="*/ 2147483646 w 52"/>
              <a:gd name="T23" fmla="*/ 2147483646 h 58"/>
              <a:gd name="T24" fmla="*/ 2147483646 w 52"/>
              <a:gd name="T25" fmla="*/ 2147483646 h 58"/>
              <a:gd name="T26" fmla="*/ 2147483646 w 52"/>
              <a:gd name="T27" fmla="*/ 2147483646 h 58"/>
              <a:gd name="T28" fmla="*/ 2147483646 w 52"/>
              <a:gd name="T29" fmla="*/ 2147483646 h 58"/>
              <a:gd name="T30" fmla="*/ 2147483646 w 52"/>
              <a:gd name="T31" fmla="*/ 2147483646 h 58"/>
              <a:gd name="T32" fmla="*/ 2147483646 w 52"/>
              <a:gd name="T33" fmla="*/ 2147483646 h 58"/>
              <a:gd name="T34" fmla="*/ 0 w 52"/>
              <a:gd name="T35" fmla="*/ 2147483646 h 58"/>
              <a:gd name="T36" fmla="*/ 0 w 52"/>
              <a:gd name="T37" fmla="*/ 2147483646 h 58"/>
              <a:gd name="T38" fmla="*/ 2147483646 w 52"/>
              <a:gd name="T39" fmla="*/ 2147483646 h 58"/>
              <a:gd name="T40" fmla="*/ 2147483646 w 52"/>
              <a:gd name="T41" fmla="*/ 2147483646 h 58"/>
              <a:gd name="T42" fmla="*/ 2147483646 w 52"/>
              <a:gd name="T43" fmla="*/ 2147483646 h 58"/>
              <a:gd name="T44" fmla="*/ 2147483646 w 52"/>
              <a:gd name="T45" fmla="*/ 2147483646 h 58"/>
              <a:gd name="T46" fmla="*/ 2147483646 w 52"/>
              <a:gd name="T47" fmla="*/ 2147483646 h 58"/>
              <a:gd name="T48" fmla="*/ 2147483646 w 52"/>
              <a:gd name="T49" fmla="*/ 2147483646 h 58"/>
              <a:gd name="T50" fmla="*/ 2147483646 w 52"/>
              <a:gd name="T51" fmla="*/ 2147483646 h 58"/>
              <a:gd name="T52" fmla="*/ 2147483646 w 52"/>
              <a:gd name="T53" fmla="*/ 2147483646 h 58"/>
              <a:gd name="T54" fmla="*/ 2147483646 w 52"/>
              <a:gd name="T55" fmla="*/ 2147483646 h 58"/>
              <a:gd name="T56" fmla="*/ 2147483646 w 52"/>
              <a:gd name="T57" fmla="*/ 2147483646 h 58"/>
              <a:gd name="T58" fmla="*/ 2147483646 w 52"/>
              <a:gd name="T59" fmla="*/ 2147483646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2" h="58">
                <a:moveTo>
                  <a:pt x="49" y="24"/>
                </a:moveTo>
                <a:cubicBezTo>
                  <a:pt x="49" y="24"/>
                  <a:pt x="50" y="22"/>
                  <a:pt x="47" y="21"/>
                </a:cubicBezTo>
                <a:cubicBezTo>
                  <a:pt x="44" y="20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39" y="22"/>
                  <a:pt x="38" y="20"/>
                  <a:pt x="36" y="17"/>
                </a:cubicBezTo>
                <a:cubicBezTo>
                  <a:pt x="34" y="14"/>
                  <a:pt x="31" y="10"/>
                  <a:pt x="30" y="8"/>
                </a:cubicBezTo>
                <a:cubicBezTo>
                  <a:pt x="29" y="7"/>
                  <a:pt x="27" y="7"/>
                  <a:pt x="25" y="7"/>
                </a:cubicBezTo>
                <a:cubicBezTo>
                  <a:pt x="24" y="5"/>
                  <a:pt x="22" y="2"/>
                  <a:pt x="22" y="1"/>
                </a:cubicBezTo>
                <a:cubicBezTo>
                  <a:pt x="21" y="0"/>
                  <a:pt x="18" y="1"/>
                  <a:pt x="19" y="3"/>
                </a:cubicBezTo>
                <a:cubicBezTo>
                  <a:pt x="19" y="3"/>
                  <a:pt x="20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19" y="6"/>
                  <a:pt x="17" y="7"/>
                </a:cubicBezTo>
                <a:cubicBezTo>
                  <a:pt x="16" y="7"/>
                  <a:pt x="16" y="7"/>
                  <a:pt x="15" y="8"/>
                </a:cubicBezTo>
                <a:cubicBezTo>
                  <a:pt x="14" y="8"/>
                  <a:pt x="13" y="8"/>
                  <a:pt x="12" y="8"/>
                </a:cubicBezTo>
                <a:cubicBezTo>
                  <a:pt x="11" y="9"/>
                  <a:pt x="11" y="10"/>
                  <a:pt x="10" y="11"/>
                </a:cubicBezTo>
                <a:cubicBezTo>
                  <a:pt x="9" y="12"/>
                  <a:pt x="7" y="13"/>
                  <a:pt x="6" y="14"/>
                </a:cubicBezTo>
                <a:cubicBezTo>
                  <a:pt x="4" y="15"/>
                  <a:pt x="4" y="21"/>
                  <a:pt x="4" y="21"/>
                </a:cubicBezTo>
                <a:cubicBezTo>
                  <a:pt x="4" y="22"/>
                  <a:pt x="0" y="24"/>
                  <a:pt x="0" y="24"/>
                </a:cubicBezTo>
                <a:cubicBezTo>
                  <a:pt x="0" y="24"/>
                  <a:pt x="0" y="30"/>
                  <a:pt x="0" y="36"/>
                </a:cubicBezTo>
                <a:cubicBezTo>
                  <a:pt x="0" y="39"/>
                  <a:pt x="2" y="46"/>
                  <a:pt x="4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12" y="58"/>
                  <a:pt x="16" y="57"/>
                </a:cubicBezTo>
                <a:cubicBezTo>
                  <a:pt x="18" y="57"/>
                  <a:pt x="18" y="55"/>
                  <a:pt x="19" y="52"/>
                </a:cubicBezTo>
                <a:cubicBezTo>
                  <a:pt x="20" y="53"/>
                  <a:pt x="22" y="53"/>
                  <a:pt x="24" y="53"/>
                </a:cubicBezTo>
                <a:cubicBezTo>
                  <a:pt x="30" y="54"/>
                  <a:pt x="32" y="52"/>
                  <a:pt x="34" y="50"/>
                </a:cubicBezTo>
                <a:cubicBezTo>
                  <a:pt x="37" y="49"/>
                  <a:pt x="39" y="44"/>
                  <a:pt x="41" y="43"/>
                </a:cubicBezTo>
                <a:cubicBezTo>
                  <a:pt x="42" y="42"/>
                  <a:pt x="48" y="35"/>
                  <a:pt x="49" y="34"/>
                </a:cubicBezTo>
                <a:cubicBezTo>
                  <a:pt x="49" y="32"/>
                  <a:pt x="52" y="28"/>
                  <a:pt x="52" y="26"/>
                </a:cubicBezTo>
                <a:cubicBezTo>
                  <a:pt x="52" y="24"/>
                  <a:pt x="49" y="24"/>
                  <a:pt x="49" y="2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71" name="Picture 74" descr="vertical_balloon_logo_PMS [Converted]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5791200" y="304800"/>
            <a:ext cx="278765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그림 8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850" y="115888"/>
            <a:ext cx="22225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18" y="2470157"/>
            <a:ext cx="5492772" cy="1470025"/>
          </a:xfrm>
          <a:prstGeom prst="rect">
            <a:avLst/>
          </a:prstGeom>
        </p:spPr>
        <p:txBody>
          <a:bodyPr/>
          <a:lstStyle>
            <a:lvl1pPr algn="ctr">
              <a:defRPr lang="en-US" sz="4800" i="0" kern="1200" spc="-150" dirty="0">
                <a:gradFill>
                  <a:gsLst>
                    <a:gs pos="42000">
                      <a:srgbClr val="FEFCEC"/>
                    </a:gs>
                    <a:gs pos="99000">
                      <a:srgbClr val="A5B5C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B894D8-6BF2-4386-B874-17E90BF30FFD}" type="datetimeFigureOut">
              <a:rPr lang="en-US" altLang="ko-KR"/>
              <a:pPr>
                <a:defRPr/>
              </a:pPr>
              <a:t>5/10/2016</a:t>
            </a:fld>
            <a:endParaRPr lang="en-US" altLang="ko-KR" dirty="0"/>
          </a:p>
        </p:txBody>
      </p:sp>
      <p:sp>
        <p:nvSpPr>
          <p:cNvPr id="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6F3635-12D1-4D26-B598-28865DF0EE3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828" y="422"/>
            <a:ext cx="3707904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525" y="696913"/>
            <a:ext cx="8543925" cy="5429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AE1D83-F722-4BF1-B06C-2635A0131AD9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315ACA-25C6-4087-8A59-1C11BE6CF11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F4121A-C3E7-49D9-AF65-28F8783435A8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020521-518F-4632-939B-E8CA32923FB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31763"/>
            <a:ext cx="743743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3525" y="1600200"/>
            <a:ext cx="8543925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A6E2D1-E5BE-4889-8FE0-10E85B41F64F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7436D0-009D-450C-9E49-1D8BC7803D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828" y="422"/>
            <a:ext cx="3707904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696913"/>
            <a:ext cx="8543925" cy="5429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E1208D-0FB4-409F-A0B2-283D8A5B5F59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B0BB3E-2AAC-4814-81F4-9D1B49E4A56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A73C56-024B-4283-9091-B1A6A3E76AF8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BC6AAE-3454-47E0-9FB5-569EDFD55D7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828" y="422"/>
            <a:ext cx="3707904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040DB1-FF6E-4BA6-8501-8FEE8A257B9A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8E2AB4-37AE-41D9-A8D8-78F3C2066BA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828" y="422"/>
            <a:ext cx="3707904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BE8561-BED9-4D2F-B2F4-FD818B481431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F5E4D0-DF41-48E1-BD97-7956A8F86B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828" y="422"/>
            <a:ext cx="3707904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A16CD0-6556-4D2D-977B-926FED87BB4E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2FEE70-2614-4706-BE2E-6E26456FF07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890760-FBC8-4221-AD50-E0AC477877E9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80AE02-3177-4DAF-AD9D-8E73C9A2ADB2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338667-23AF-48C7-AC49-9BB6A34E0E1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EEE96F-DFF8-4691-801B-7E7C56F1FBE7}" type="datetimeFigureOut">
              <a:rPr lang="en-US" altLang="ko-KR"/>
              <a:pPr>
                <a:defRPr/>
              </a:pPr>
              <a:t>5/10/2016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427987-EFF3-48E0-A568-C83B50A3FDC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6416675"/>
            <a:ext cx="9144000" cy="44132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ko-KR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28" name="그림 18"/>
          <p:cNvPicPr>
            <a:picLocks noChangeAspect="1"/>
          </p:cNvPicPr>
          <p:nvPr userDrawn="1"/>
        </p:nvPicPr>
        <p:blipFill>
          <a:blip r:embed="rId14" cstate="print"/>
          <a:srcRect b="40742"/>
          <a:stretch>
            <a:fillRect/>
          </a:stretch>
        </p:blipFill>
        <p:spPr bwMode="auto">
          <a:xfrm>
            <a:off x="0" y="6499225"/>
            <a:ext cx="18018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vertical_balloon_logo_PMS [Converted]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1450" y="73025"/>
            <a:ext cx="438150" cy="576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Placeholder 1"/>
          <p:cNvSpPr txBox="1">
            <a:spLocks/>
          </p:cNvSpPr>
          <p:nvPr userDrawn="1"/>
        </p:nvSpPr>
        <p:spPr>
          <a:xfrm>
            <a:off x="7067550" y="6391275"/>
            <a:ext cx="2025650" cy="3968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-Light" pitchFamily="34" charset="0"/>
                <a:ea typeface="나눔고딕" pitchFamily="50" charset="-127"/>
              </a:rPr>
              <a:t>EVERYBODY WINS </a:t>
            </a:r>
            <a:endPara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-Light" pitchFamily="34" charset="0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07950" y="1160463"/>
            <a:ext cx="2663825" cy="5076825"/>
          </a:xfrm>
          <a:prstGeom prst="rect">
            <a:avLst/>
          </a:prstGeom>
          <a:noFill/>
          <a:ln w="12700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2879725" y="1160463"/>
            <a:ext cx="2952750" cy="2730500"/>
          </a:xfrm>
          <a:prstGeom prst="rect">
            <a:avLst/>
          </a:prstGeom>
          <a:noFill/>
          <a:ln w="12700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5956300" y="1160463"/>
            <a:ext cx="3079750" cy="2730500"/>
          </a:xfrm>
          <a:prstGeom prst="rect">
            <a:avLst/>
          </a:prstGeom>
          <a:noFill/>
          <a:ln w="12700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4443813" y="100270"/>
            <a:ext cx="3558104" cy="4762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kern="1200" spc="-150" dirty="0">
                <a:gradFill>
                  <a:gsLst>
                    <a:gs pos="42000">
                      <a:srgbClr val="FEFCEC"/>
                    </a:gs>
                    <a:gs pos="99000">
                      <a:srgbClr val="A5B5C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altLang="ko-KR" sz="3600" smtClean="0">
                <a:latin typeface="Helvetica75" panose="020B0800000000000000" pitchFamily="34" charset="0"/>
              </a:rPr>
              <a:t>Sale Information</a:t>
            </a:r>
            <a:endParaRPr lang="ko-KR" altLang="en-US" sz="3600">
              <a:latin typeface="Helvetica75" panose="020B0800000000000000" pitchFamily="34" charset="0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2879725" y="4124325"/>
            <a:ext cx="2952750" cy="2135188"/>
          </a:xfrm>
          <a:prstGeom prst="rect">
            <a:avLst/>
          </a:prstGeom>
          <a:solidFill>
            <a:srgbClr val="C4C6C8"/>
          </a:solidFill>
          <a:ln w="12700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직사각형 17"/>
          <p:cNvSpPr/>
          <p:nvPr userDrawn="1"/>
        </p:nvSpPr>
        <p:spPr>
          <a:xfrm>
            <a:off x="5956300" y="4124325"/>
            <a:ext cx="3079750" cy="2135188"/>
          </a:xfrm>
          <a:prstGeom prst="rect">
            <a:avLst/>
          </a:prstGeom>
          <a:noFill/>
          <a:ln w="12700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  <p:sldLayoutId id="214748459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b="1" kern="1200" spc="-150" dirty="0">
          <a:gradFill>
            <a:gsLst>
              <a:gs pos="42000">
                <a:srgbClr val="FEFCEC"/>
              </a:gs>
              <a:gs pos="99000">
                <a:srgbClr val="A5B5CD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나눔고딕" panose="020D0604000000000000" pitchFamily="50" charset="-127"/>
          <a:ea typeface="나눔고딕" panose="020D0604000000000000" pitchFamily="50" charset="-127"/>
          <a:cs typeface="나눔고딕" pitchFamily="50" charset="-127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나눔고딕" pitchFamily="50" charset="-127"/>
          <a:ea typeface="나눔고딕" pitchFamily="50" charset="-127"/>
          <a:cs typeface="나눔고딕" pitchFamily="50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나눔고딕" pitchFamily="50" charset="-127"/>
          <a:ea typeface="나눔고딕" pitchFamily="50" charset="-127"/>
          <a:cs typeface="나눔고딕" pitchFamily="50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나눔고딕" pitchFamily="50" charset="-127"/>
          <a:ea typeface="나눔고딕" pitchFamily="50" charset="-127"/>
          <a:cs typeface="나눔고딕" pitchFamily="50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나눔고딕" pitchFamily="50" charset="-127"/>
          <a:ea typeface="나눔고딕" pitchFamily="50" charset="-127"/>
          <a:cs typeface="나눔고딕" pitchFamily="50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chemeClr val="tx2"/>
        </a:buClr>
        <a:buSzPct val="65000"/>
        <a:buFont typeface="Wingdings 2" pitchFamily="18" charset="2"/>
        <a:buChar char="¿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rgbClr val="C00000"/>
        </a:buClr>
        <a:buSzPct val="65000"/>
        <a:buFont typeface="Wingdings 3" pitchFamily="18" charset="2"/>
        <a:buChar char=""/>
        <a:defRPr sz="2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chemeClr val="tx2"/>
        </a:buClr>
        <a:buFont typeface="Wingdings 3" pitchFamily="18" charset="2"/>
        <a:buChar char="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chemeClr val="tx2"/>
        </a:buClr>
        <a:buFont typeface="Wingdings 3" pitchFamily="18" charset="2"/>
        <a:buChar char="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chemeClr val="tx2"/>
        </a:buClr>
        <a:buFont typeface="Wingdings 3" pitchFamily="18" charset="2"/>
        <a:buChar char="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52400" y="4392613"/>
          <a:ext cx="2592389" cy="1844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761">
                  <a:extLst>
                    <a:ext uri="{9D8B030D-6E8A-4147-A177-3AD203B41FA5}"/>
                  </a:extLst>
                </a:gridCol>
                <a:gridCol w="656218">
                  <a:extLst>
                    <a:ext uri="{9D8B030D-6E8A-4147-A177-3AD203B41FA5}"/>
                  </a:extLst>
                </a:gridCol>
                <a:gridCol w="751418">
                  <a:extLst>
                    <a:ext uri="{9D8B030D-6E8A-4147-A177-3AD203B41FA5}"/>
                  </a:extLst>
                </a:gridCol>
                <a:gridCol w="525992">
                  <a:extLst>
                    <a:ext uri="{9D8B030D-6E8A-4147-A177-3AD203B41FA5}"/>
                  </a:extLst>
                </a:gridCol>
              </a:tblGrid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 지 위 치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부산광역시 동구 </a:t>
                      </a:r>
                      <a:r>
                        <a:rPr lang="ko-KR" altLang="en-US" sz="800" b="1" dirty="0" err="1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수정동</a:t>
                      </a: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en-US" altLang="ko-KR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397-1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3353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 역 지 구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일반상업지역</a:t>
                      </a:r>
                      <a:r>
                        <a:rPr lang="en-US" altLang="ko-KR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방화지구</a:t>
                      </a:r>
                      <a:r>
                        <a:rPr lang="en-US" altLang="ko-KR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상대정화구역</a:t>
                      </a:r>
                      <a:endParaRPr lang="en-US" altLang="ko-KR" sz="800" b="1" dirty="0" smtClean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 물 </a:t>
                      </a:r>
                      <a:r>
                        <a:rPr lang="ko-KR" altLang="en-US" sz="800" b="1" dirty="0" err="1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규</a:t>
                      </a:r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모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지상 </a:t>
                      </a:r>
                      <a:r>
                        <a:rPr lang="en-US" altLang="ko-KR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7</a:t>
                      </a: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층 </a:t>
                      </a:r>
                      <a:r>
                        <a:rPr lang="en-US" altLang="ko-KR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/ </a:t>
                      </a: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지하 </a:t>
                      </a:r>
                      <a:r>
                        <a:rPr lang="en-US" altLang="ko-KR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층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 지 면 적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201.7</a:t>
                      </a:r>
                      <a:r>
                        <a:rPr lang="ko-KR" altLang="en-US" sz="8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㎡ </a:t>
                      </a:r>
                      <a:r>
                        <a:rPr lang="en-US" altLang="ko-KR" sz="8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(61.01425</a:t>
                      </a:r>
                      <a:r>
                        <a:rPr lang="ko-KR" altLang="en-US" sz="8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평</a:t>
                      </a:r>
                      <a:r>
                        <a:rPr lang="en-US" altLang="ko-KR" sz="8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   면   적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8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1,033.45</a:t>
                      </a:r>
                      <a:r>
                        <a:rPr lang="ko-KR" altLang="en-US" sz="8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㎡ </a:t>
                      </a:r>
                      <a:r>
                        <a:rPr lang="en-US" altLang="ko-KR" sz="8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(312.62</a:t>
                      </a:r>
                      <a:r>
                        <a:rPr lang="ko-KR" altLang="en-US" sz="8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평</a:t>
                      </a:r>
                      <a:r>
                        <a:rPr lang="en-US" altLang="ko-KR" sz="800" b="1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endParaRPr lang="ko-KR" altLang="en-US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 물 구 조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철근콘크리트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286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   차   장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승   강</a:t>
                      </a:r>
                      <a:r>
                        <a:rPr lang="ko-KR" altLang="en-US" sz="800" b="1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기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1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준 공 연 도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1995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" name="Title Placeholder 1"/>
          <p:cNvSpPr txBox="1">
            <a:spLocks/>
          </p:cNvSpPr>
          <p:nvPr/>
        </p:nvSpPr>
        <p:spPr>
          <a:xfrm>
            <a:off x="1727684" y="6489340"/>
            <a:ext cx="5652628" cy="35020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spc="-150" dirty="0">
                <a:gradFill>
                  <a:gsLst>
                    <a:gs pos="42000">
                      <a:srgbClr val="FEFCEC"/>
                    </a:gs>
                    <a:gs pos="99000">
                      <a:srgbClr val="A5B5C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ko-KR" altLang="en-US" sz="1400" dirty="0" smtClean="0">
                <a:effectLst/>
              </a:rPr>
              <a:t>문 의  </a:t>
            </a:r>
            <a:r>
              <a:rPr altLang="ko-KR" sz="1400" dirty="0" smtClean="0">
                <a:effectLst/>
              </a:rPr>
              <a:t>:  </a:t>
            </a:r>
            <a:r>
              <a:rPr lang="ko-KR" altLang="en-US" sz="1400" dirty="0" smtClean="0">
                <a:effectLst/>
              </a:rPr>
              <a:t>이상민 과장 </a:t>
            </a:r>
            <a:r>
              <a:rPr altLang="ko-KR" sz="1400" dirty="0" smtClean="0">
                <a:effectLst/>
              </a:rPr>
              <a:t>010-6380-8088 / </a:t>
            </a:r>
            <a:r>
              <a:rPr lang="ko-KR" altLang="en-US" sz="1400" dirty="0" smtClean="0">
                <a:effectLst/>
              </a:rPr>
              <a:t>이희문  과장  </a:t>
            </a:r>
            <a:r>
              <a:rPr altLang="ko-KR" sz="1400" dirty="0" smtClean="0">
                <a:effectLst/>
              </a:rPr>
              <a:t>010-9344-3209</a:t>
            </a:r>
            <a:endParaRPr lang="ko-KR" altLang="en-US" sz="1400" dirty="0">
              <a:effectLst/>
            </a:endParaRPr>
          </a:p>
        </p:txBody>
      </p:sp>
      <p:sp>
        <p:nvSpPr>
          <p:cNvPr id="17" name="Title Placeholder 1"/>
          <p:cNvSpPr txBox="1">
            <a:spLocks/>
          </p:cNvSpPr>
          <p:nvPr/>
        </p:nvSpPr>
        <p:spPr>
          <a:xfrm>
            <a:off x="624457" y="105218"/>
            <a:ext cx="4130107" cy="4762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spc="-150" dirty="0">
                <a:gradFill>
                  <a:gsLst>
                    <a:gs pos="42000">
                      <a:srgbClr val="FEFCEC"/>
                    </a:gs>
                    <a:gs pos="99000">
                      <a:srgbClr val="A5B5C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ko-KR" altLang="en-US" sz="360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수정동</a:t>
            </a:r>
            <a:r>
              <a:rPr lang="ko-KR" altLang="en-US" sz="3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</a:t>
            </a:r>
            <a:r>
              <a:rPr lang="ko-KR" altLang="en-US" sz="36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태극도빌딩</a:t>
            </a:r>
            <a:endParaRPr lang="ko-KR" altLang="en-US" sz="3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4" name="Title Placeholder 1"/>
          <p:cNvSpPr txBox="1">
            <a:spLocks/>
          </p:cNvSpPr>
          <p:nvPr/>
        </p:nvSpPr>
        <p:spPr>
          <a:xfrm>
            <a:off x="7380288" y="76200"/>
            <a:ext cx="1690687" cy="4762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spc="-150" dirty="0">
                <a:gradFill>
                  <a:gsLst>
                    <a:gs pos="42000">
                      <a:srgbClr val="FEFCEC"/>
                    </a:gs>
                    <a:gs pos="99000">
                      <a:srgbClr val="A5B5C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altLang="ko-K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ko-KR" altLang="en-US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 </a:t>
            </a:r>
            <a:r>
              <a:rPr altLang="ko-KR" sz="12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 </a:t>
            </a:r>
            <a:r>
              <a:rPr altLang="ko-KR" sz="12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기준</a:t>
            </a:r>
            <a:endParaRPr lang="ko-KR" altLang="en-US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418" name="그룹 3"/>
          <p:cNvGrpSpPr>
            <a:grpSpLocks/>
          </p:cNvGrpSpPr>
          <p:nvPr/>
        </p:nvGrpSpPr>
        <p:grpSpPr bwMode="auto">
          <a:xfrm>
            <a:off x="217488" y="830263"/>
            <a:ext cx="2452687" cy="255587"/>
            <a:chOff x="217489" y="887686"/>
            <a:chExt cx="2452685" cy="255562"/>
          </a:xfrm>
        </p:grpSpPr>
        <p:pic>
          <p:nvPicPr>
            <p:cNvPr id="16500" name="Picture 184" descr="그림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249" y="903536"/>
              <a:ext cx="2447925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3519"/>
            <p:cNvSpPr txBox="1">
              <a:spLocks noChangeArrowheads="1"/>
            </p:cNvSpPr>
            <p:nvPr/>
          </p:nvSpPr>
          <p:spPr bwMode="auto">
            <a:xfrm>
              <a:off x="217489" y="887686"/>
              <a:ext cx="2395535" cy="25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403" tIns="34202" rIns="68403" bIns="34202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휴먼모음T" pitchFamily="18" charset="-127"/>
                </a:rPr>
                <a:t>Property  Information</a:t>
              </a:r>
            </a:p>
          </p:txBody>
        </p:sp>
      </p:grpSp>
      <p:grpSp>
        <p:nvGrpSpPr>
          <p:cNvPr id="16419" name="그룹 4"/>
          <p:cNvGrpSpPr>
            <a:grpSpLocks/>
          </p:cNvGrpSpPr>
          <p:nvPr/>
        </p:nvGrpSpPr>
        <p:grpSpPr bwMode="auto">
          <a:xfrm>
            <a:off x="3033713" y="830263"/>
            <a:ext cx="2654300" cy="252412"/>
            <a:chOff x="3033353" y="898525"/>
            <a:chExt cx="2654771" cy="252413"/>
          </a:xfrm>
        </p:grpSpPr>
        <p:pic>
          <p:nvPicPr>
            <p:cNvPr id="16498" name="Picture 184" descr="그림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3353" y="903536"/>
              <a:ext cx="2654771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13520"/>
            <p:cNvSpPr txBox="1">
              <a:spLocks noChangeArrowheads="1"/>
            </p:cNvSpPr>
            <p:nvPr/>
          </p:nvSpPr>
          <p:spPr bwMode="auto">
            <a:xfrm>
              <a:off x="3149261" y="898525"/>
              <a:ext cx="2448359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403" tIns="34202" rIns="68403" bIns="34202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휴먼모음T" pitchFamily="18" charset="-127"/>
                </a:rPr>
                <a:t>Location</a:t>
              </a:r>
            </a:p>
          </p:txBody>
        </p:sp>
      </p:grpSp>
      <p:grpSp>
        <p:nvGrpSpPr>
          <p:cNvPr id="16420" name="그룹 6"/>
          <p:cNvGrpSpPr>
            <a:grpSpLocks/>
          </p:cNvGrpSpPr>
          <p:nvPr/>
        </p:nvGrpSpPr>
        <p:grpSpPr bwMode="auto">
          <a:xfrm>
            <a:off x="6140450" y="830263"/>
            <a:ext cx="2646363" cy="254000"/>
            <a:chOff x="2890478" y="4048126"/>
            <a:chExt cx="2941997" cy="253738"/>
          </a:xfrm>
        </p:grpSpPr>
        <p:pic>
          <p:nvPicPr>
            <p:cNvPr id="16496" name="Picture 184" descr="그림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0478" y="4060280"/>
              <a:ext cx="2941997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3522"/>
            <p:cNvSpPr txBox="1">
              <a:spLocks noChangeArrowheads="1"/>
            </p:cNvSpPr>
            <p:nvPr/>
          </p:nvSpPr>
          <p:spPr bwMode="auto">
            <a:xfrm>
              <a:off x="2931070" y="4048126"/>
              <a:ext cx="2666680" cy="25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403" tIns="34202" rIns="68403" bIns="34202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Specification</a:t>
              </a:r>
            </a:p>
          </p:txBody>
        </p:sp>
      </p:grpSp>
      <p:grpSp>
        <p:nvGrpSpPr>
          <p:cNvPr id="16421" name="그룹 5"/>
          <p:cNvGrpSpPr>
            <a:grpSpLocks/>
          </p:cNvGrpSpPr>
          <p:nvPr/>
        </p:nvGrpSpPr>
        <p:grpSpPr bwMode="auto">
          <a:xfrm>
            <a:off x="2933700" y="3927475"/>
            <a:ext cx="2817813" cy="254000"/>
            <a:chOff x="6119812" y="896392"/>
            <a:chExt cx="2817317" cy="254000"/>
          </a:xfrm>
        </p:grpSpPr>
        <p:pic>
          <p:nvPicPr>
            <p:cNvPr id="16494" name="Picture 184" descr="그림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9812" y="903536"/>
              <a:ext cx="2817317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13523"/>
            <p:cNvSpPr txBox="1">
              <a:spLocks noChangeArrowheads="1"/>
            </p:cNvSpPr>
            <p:nvPr/>
          </p:nvSpPr>
          <p:spPr bwMode="auto">
            <a:xfrm>
              <a:off x="6300755" y="896392"/>
              <a:ext cx="2447494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403" tIns="34202" rIns="68403" bIns="34202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en-US" altLang="ko-KR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Features</a:t>
              </a:r>
            </a:p>
          </p:txBody>
        </p:sp>
      </p:grpSp>
      <p:grpSp>
        <p:nvGrpSpPr>
          <p:cNvPr id="16422" name="그룹 5"/>
          <p:cNvGrpSpPr>
            <a:grpSpLocks/>
          </p:cNvGrpSpPr>
          <p:nvPr/>
        </p:nvGrpSpPr>
        <p:grpSpPr bwMode="auto">
          <a:xfrm>
            <a:off x="6072188" y="5335588"/>
            <a:ext cx="2817812" cy="254000"/>
            <a:chOff x="6119812" y="896392"/>
            <a:chExt cx="2817317" cy="254000"/>
          </a:xfrm>
        </p:grpSpPr>
        <p:pic>
          <p:nvPicPr>
            <p:cNvPr id="16492" name="Picture 184" descr="그림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9812" y="903536"/>
              <a:ext cx="2817317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13523"/>
            <p:cNvSpPr txBox="1">
              <a:spLocks noChangeArrowheads="1"/>
            </p:cNvSpPr>
            <p:nvPr/>
          </p:nvSpPr>
          <p:spPr bwMode="auto">
            <a:xfrm>
              <a:off x="6300755" y="896392"/>
              <a:ext cx="244749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403" tIns="34202" rIns="68403" bIns="34202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en-US" altLang="ko-KR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Price</a:t>
              </a:r>
            </a:p>
          </p:txBody>
        </p:sp>
      </p:grp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000750" y="5734050"/>
          <a:ext cx="2963863" cy="39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73">
                  <a:extLst>
                    <a:ext uri="{9D8B030D-6E8A-4147-A177-3AD203B41FA5}"/>
                  </a:extLst>
                </a:gridCol>
                <a:gridCol w="498035">
                  <a:extLst>
                    <a:ext uri="{9D8B030D-6E8A-4147-A177-3AD203B41FA5}"/>
                  </a:extLst>
                </a:gridCol>
                <a:gridCol w="859092">
                  <a:extLst>
                    <a:ext uri="{9D8B030D-6E8A-4147-A177-3AD203B41FA5}"/>
                  </a:extLst>
                </a:gridCol>
                <a:gridCol w="601363">
                  <a:extLst>
                    <a:ext uri="{9D8B030D-6E8A-4147-A177-3AD203B41FA5}"/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매각금액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55" marR="91455" marT="45298" marB="452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억원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55" marR="91455" marT="45298" marB="452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477" name="TextBox 1"/>
          <p:cNvSpPr txBox="1">
            <a:spLocks noChangeArrowheads="1"/>
          </p:cNvSpPr>
          <p:nvPr/>
        </p:nvSpPr>
        <p:spPr bwMode="auto">
          <a:xfrm>
            <a:off x="2880273" y="4439298"/>
            <a:ext cx="3038011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100" b="1" dirty="0" smtClean="0">
                <a:latin typeface="+mn-ea"/>
              </a:rPr>
              <a:t>- </a:t>
            </a:r>
            <a:r>
              <a:rPr lang="ko-KR" altLang="en-US" sz="1100" b="1" dirty="0" smtClean="0">
                <a:latin typeface="+mn-ea"/>
              </a:rPr>
              <a:t>경남여중 </a:t>
            </a:r>
            <a:r>
              <a:rPr lang="en-US" altLang="ko-KR" sz="1100" b="1" dirty="0" smtClean="0">
                <a:latin typeface="+mn-ea"/>
              </a:rPr>
              <a:t>/ </a:t>
            </a:r>
            <a:r>
              <a:rPr lang="ko-KR" altLang="en-US" sz="1100" b="1" dirty="0" smtClean="0">
                <a:latin typeface="+mn-ea"/>
              </a:rPr>
              <a:t>인창 병원 인근 </a:t>
            </a:r>
            <a:r>
              <a:rPr lang="en-US" altLang="ko-KR" sz="1100" b="1" dirty="0" smtClean="0">
                <a:latin typeface="+mn-ea"/>
              </a:rPr>
              <a:t>- </a:t>
            </a:r>
            <a:r>
              <a:rPr lang="ko-KR" altLang="en-US" sz="1100" b="1" dirty="0" err="1" smtClean="0">
                <a:latin typeface="+mn-ea"/>
              </a:rPr>
              <a:t>도로접</a:t>
            </a:r>
            <a:endParaRPr lang="en-US" altLang="ko-KR" sz="1100" b="1" dirty="0" smtClean="0">
              <a:latin typeface="+mn-ea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 err="1" smtClean="0">
                <a:latin typeface="+mn-ea"/>
              </a:rPr>
              <a:t>초량</a:t>
            </a:r>
            <a:r>
              <a:rPr lang="ko-KR" altLang="en-US" sz="1100" b="1" dirty="0" smtClean="0">
                <a:latin typeface="+mn-ea"/>
              </a:rPr>
              <a:t> 지하철역 도보 </a:t>
            </a:r>
            <a:r>
              <a:rPr lang="en-US" altLang="ko-KR" sz="1100" b="1" dirty="0" smtClean="0">
                <a:latin typeface="+mn-ea"/>
              </a:rPr>
              <a:t>5</a:t>
            </a:r>
            <a:r>
              <a:rPr lang="ko-KR" altLang="en-US" sz="1100" b="1" dirty="0" smtClean="0">
                <a:latin typeface="+mn-ea"/>
              </a:rPr>
              <a:t>분 </a:t>
            </a:r>
            <a:r>
              <a:rPr lang="en-US" altLang="ko-KR" sz="1100" b="1" dirty="0" smtClean="0">
                <a:latin typeface="+mn-ea"/>
              </a:rPr>
              <a:t>/ </a:t>
            </a:r>
            <a:r>
              <a:rPr lang="ko-KR" altLang="en-US" sz="1100" b="1" dirty="0" smtClean="0">
                <a:latin typeface="+mn-ea"/>
              </a:rPr>
              <a:t>버스정류장 </a:t>
            </a:r>
            <a:r>
              <a:rPr lang="en-US" altLang="ko-KR" sz="1100" b="1" dirty="0" smtClean="0">
                <a:latin typeface="+mn-ea"/>
              </a:rPr>
              <a:t>1</a:t>
            </a:r>
            <a:r>
              <a:rPr lang="ko-KR" altLang="en-US" sz="1100" b="1" dirty="0" smtClean="0">
                <a:latin typeface="+mn-ea"/>
              </a:rPr>
              <a:t>분</a:t>
            </a:r>
            <a:endParaRPr lang="en-US" altLang="ko-KR" sz="1100" b="1" dirty="0" smtClean="0">
              <a:latin typeface="+mn-ea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altLang="ko-KR" sz="1100" b="1" dirty="0" smtClean="0">
                <a:latin typeface="+mn-ea"/>
              </a:rPr>
              <a:t> </a:t>
            </a:r>
            <a:r>
              <a:rPr lang="ko-KR" altLang="en-US" sz="1100" b="1" dirty="0" smtClean="0">
                <a:latin typeface="+mn-ea"/>
              </a:rPr>
              <a:t>현 종교 단체 </a:t>
            </a:r>
            <a:r>
              <a:rPr lang="ko-KR" altLang="en-US" sz="1100" b="1" dirty="0" err="1" smtClean="0">
                <a:latin typeface="+mn-ea"/>
              </a:rPr>
              <a:t>전층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 err="1" smtClean="0">
                <a:latin typeface="+mn-ea"/>
              </a:rPr>
              <a:t>사용중</a:t>
            </a:r>
            <a:r>
              <a:rPr lang="en-US" altLang="ko-KR" sz="1100" b="1" dirty="0" smtClean="0">
                <a:latin typeface="+mn-ea"/>
              </a:rPr>
              <a:t>(</a:t>
            </a:r>
            <a:r>
              <a:rPr lang="ko-KR" altLang="en-US" sz="1100" b="1" dirty="0" smtClean="0">
                <a:latin typeface="+mn-ea"/>
              </a:rPr>
              <a:t>재단법인 태극도</a:t>
            </a:r>
            <a:r>
              <a:rPr lang="en-US" altLang="ko-KR" sz="11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altLang="ko-KR" sz="1100" b="1" dirty="0" smtClean="0">
                <a:latin typeface="+mn-ea"/>
              </a:rPr>
              <a:t> </a:t>
            </a:r>
            <a:r>
              <a:rPr lang="ko-KR" altLang="en-US" sz="1100" b="1" dirty="0" err="1" smtClean="0">
                <a:latin typeface="+mn-ea"/>
              </a:rPr>
              <a:t>초량재개발</a:t>
            </a:r>
            <a:r>
              <a:rPr lang="ko-KR" altLang="en-US" sz="1100" b="1" dirty="0" smtClean="0">
                <a:latin typeface="+mn-ea"/>
              </a:rPr>
              <a:t> 및 </a:t>
            </a:r>
            <a:r>
              <a:rPr lang="ko-KR" altLang="en-US" sz="1100" b="1" dirty="0" err="1" smtClean="0">
                <a:latin typeface="+mn-ea"/>
              </a:rPr>
              <a:t>북항</a:t>
            </a:r>
            <a:r>
              <a:rPr lang="ko-KR" altLang="en-US" sz="1100" b="1" dirty="0" smtClean="0">
                <a:latin typeface="+mn-ea"/>
              </a:rPr>
              <a:t> 재개발 호재</a:t>
            </a:r>
            <a:endParaRPr lang="en-US" altLang="ko-KR" sz="11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100" b="1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100" b="1" dirty="0" smtClean="0">
              <a:latin typeface="+mn-ea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959557" y="1212850"/>
          <a:ext cx="3030579" cy="3786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710">
                  <a:extLst>
                    <a:ext uri="{9D8B030D-6E8A-4147-A177-3AD203B41FA5}"/>
                  </a:extLst>
                </a:gridCol>
                <a:gridCol w="949338">
                  <a:extLst>
                    <a:ext uri="{9D8B030D-6E8A-4147-A177-3AD203B41FA5}"/>
                  </a:extLst>
                </a:gridCol>
                <a:gridCol w="1314531">
                  <a:extLst>
                    <a:ext uri="{9D8B030D-6E8A-4147-A177-3AD203B41FA5}"/>
                  </a:extLst>
                </a:gridCol>
              </a:tblGrid>
              <a:tr h="3944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층별</a:t>
                      </a:r>
                      <a:endParaRPr lang="ko-KR" altLang="en-US" sz="11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면적</a:t>
                      </a:r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smtClean="0"/>
                        <a:t>평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용도</a:t>
                      </a:r>
                      <a:endParaRPr lang="ko-KR" altLang="en-US" sz="1100" dirty="0"/>
                    </a:p>
                  </a:txBody>
                  <a:tcPr marT="45718" marB="45718"/>
                </a:tc>
                <a:extLst>
                  <a:ext uri="{0D108BD9-81ED-4DB2-BD59-A6C34878D82A}"/>
                </a:extLst>
              </a:tr>
              <a:tr h="3944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지하 </a:t>
                      </a:r>
                      <a:r>
                        <a:rPr lang="en-US" altLang="ko-KR" sz="1100" dirty="0" smtClean="0"/>
                        <a:t>1</a:t>
                      </a:r>
                      <a:r>
                        <a:rPr lang="ko-KR" altLang="en-US" sz="1100" dirty="0" smtClean="0"/>
                        <a:t>층</a:t>
                      </a:r>
                      <a:endParaRPr lang="en-US" altLang="ko-KR" sz="1100" dirty="0" smtClean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112.57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㎡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근린 생활 시설</a:t>
                      </a:r>
                      <a:endParaRPr lang="ko-KR" altLang="en-US" sz="1100" dirty="0"/>
                    </a:p>
                  </a:txBody>
                  <a:tcPr marT="45718" marB="45718" anchor="ctr"/>
                </a:tc>
                <a:extLst>
                  <a:ext uri="{0D108BD9-81ED-4DB2-BD59-A6C34878D82A}"/>
                </a:extLst>
              </a:tr>
              <a:tr h="394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r>
                        <a:rPr lang="ko-KR" altLang="en-US" sz="1100" dirty="0" smtClean="0"/>
                        <a:t>층</a:t>
                      </a:r>
                      <a:endParaRPr lang="ko-KR" altLang="en-US" sz="11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141.12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㎡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주차장</a:t>
                      </a:r>
                      <a:endParaRPr lang="ko-KR" altLang="en-US" sz="1100" dirty="0"/>
                    </a:p>
                  </a:txBody>
                  <a:tcPr marT="45718" marB="45718" anchor="ctr"/>
                </a:tc>
                <a:extLst>
                  <a:ext uri="{0D108BD9-81ED-4DB2-BD59-A6C34878D82A}"/>
                </a:extLst>
              </a:tr>
              <a:tr h="394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2</a:t>
                      </a:r>
                      <a:r>
                        <a:rPr lang="ko-KR" altLang="en-US" sz="1100" dirty="0" smtClean="0"/>
                        <a:t>층</a:t>
                      </a:r>
                      <a:endParaRPr lang="ko-KR" altLang="en-US" sz="11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99.24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㎡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T="45718" marB="45718" anchor="ctr"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근린 생활 시설</a:t>
                      </a:r>
                    </a:p>
                    <a:p>
                      <a:pPr algn="ctr" latinLnBrk="1"/>
                      <a:endParaRPr lang="en-US" altLang="ko-KR" sz="1100" dirty="0" smtClean="0"/>
                    </a:p>
                  </a:txBody>
                  <a:tcPr marT="45718" marB="45718" anchor="ctr"/>
                </a:tc>
                <a:extLst>
                  <a:ext uri="{0D108BD9-81ED-4DB2-BD59-A6C34878D82A}"/>
                </a:extLst>
              </a:tr>
              <a:tr h="3155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</a:t>
                      </a:r>
                      <a:r>
                        <a:rPr lang="ko-KR" altLang="en-US" sz="1100" dirty="0" smtClean="0"/>
                        <a:t>층</a:t>
                      </a:r>
                      <a:endParaRPr lang="ko-KR" altLang="en-US" sz="1100" dirty="0"/>
                    </a:p>
                  </a:txBody>
                  <a:tcPr marT="45718" marB="45718"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141.12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㎡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T="45718" marB="45718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T="45718" marB="45718" anchor="ctr"/>
                </a:tc>
                <a:extLst>
                  <a:ext uri="{0D108BD9-81ED-4DB2-BD59-A6C34878D82A}"/>
                </a:extLst>
              </a:tr>
              <a:tr h="394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4</a:t>
                      </a:r>
                      <a:r>
                        <a:rPr lang="ko-KR" altLang="en-US" sz="1100" dirty="0" smtClean="0"/>
                        <a:t>층</a:t>
                      </a:r>
                      <a:endParaRPr lang="ko-KR" altLang="en-US" sz="1100" dirty="0"/>
                    </a:p>
                  </a:txBody>
                  <a:tcPr marT="45718" marB="45718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T="45718" marB="45718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T="45718" marB="45718" anchor="ctr"/>
                </a:tc>
                <a:extLst>
                  <a:ext uri="{0D108BD9-81ED-4DB2-BD59-A6C34878D82A}"/>
                </a:extLst>
              </a:tr>
              <a:tr h="394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5</a:t>
                      </a:r>
                      <a:r>
                        <a:rPr lang="ko-KR" altLang="en-US" sz="1100" dirty="0" smtClean="0"/>
                        <a:t>층</a:t>
                      </a:r>
                      <a:endParaRPr lang="ko-KR" altLang="en-US" sz="1100" dirty="0"/>
                    </a:p>
                  </a:txBody>
                  <a:tcPr marT="45718" marB="45718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T="45718" marB="45718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T="45718" marB="45718" anchor="ctr"/>
                </a:tc>
              </a:tr>
              <a:tr h="3155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6</a:t>
                      </a:r>
                      <a:r>
                        <a:rPr lang="ko-KR" altLang="en-US" sz="1100" dirty="0" smtClean="0"/>
                        <a:t>층</a:t>
                      </a:r>
                      <a:endParaRPr lang="ko-KR" altLang="en-US" sz="1100" dirty="0"/>
                    </a:p>
                  </a:txBody>
                  <a:tcPr marT="45718" marB="45718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T="45718" marB="45718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T="45718" marB="45718" anchor="ctr"/>
                </a:tc>
              </a:tr>
              <a:tr h="394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7</a:t>
                      </a:r>
                      <a:r>
                        <a:rPr lang="ko-KR" altLang="en-US" sz="1100" dirty="0" smtClean="0"/>
                        <a:t>층</a:t>
                      </a:r>
                      <a:endParaRPr lang="ko-KR" altLang="en-US" sz="11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116.04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marT="45718" marB="45718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100" dirty="0" smtClean="0"/>
                    </a:p>
                  </a:txBody>
                  <a:tcPr marT="45718" marB="45718" anchor="ctr"/>
                </a:tc>
                <a:extLst>
                  <a:ext uri="{0D108BD9-81ED-4DB2-BD59-A6C34878D82A}"/>
                </a:extLst>
              </a:tr>
              <a:tr h="3944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합계</a:t>
                      </a:r>
                      <a:endParaRPr lang="ko-KR" altLang="en-US" sz="11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1,033.45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100" dirty="0" smtClean="0"/>
                    </a:p>
                  </a:txBody>
                  <a:tcPr marT="45718" marB="45718" anchor="ctr"/>
                </a:tc>
              </a:tr>
            </a:tbl>
          </a:graphicData>
        </a:graphic>
      </p:graphicFrame>
      <p:pic>
        <p:nvPicPr>
          <p:cNvPr id="16489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1692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201707"/>
            <a:ext cx="2555910" cy="31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3362" y="1201706"/>
            <a:ext cx="2811501" cy="26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타원 31"/>
          <p:cNvSpPr/>
          <p:nvPr/>
        </p:nvSpPr>
        <p:spPr>
          <a:xfrm>
            <a:off x="4279833" y="1944159"/>
            <a:ext cx="182565" cy="255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928915" y="1226091"/>
            <a:ext cx="98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mtClean="0"/>
              <a:t>경남여중</a:t>
            </a:r>
            <a:endParaRPr lang="ko-K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52400" y="4392613"/>
          <a:ext cx="2592389" cy="1844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987">
                  <a:extLst>
                    <a:ext uri="{9D8B030D-6E8A-4147-A177-3AD203B41FA5}"/>
                  </a:extLst>
                </a:gridCol>
                <a:gridCol w="525992">
                  <a:extLst>
                    <a:ext uri="{9D8B030D-6E8A-4147-A177-3AD203B41FA5}"/>
                  </a:extLst>
                </a:gridCol>
                <a:gridCol w="751418">
                  <a:extLst>
                    <a:ext uri="{9D8B030D-6E8A-4147-A177-3AD203B41FA5}"/>
                  </a:extLst>
                </a:gridCol>
                <a:gridCol w="525992">
                  <a:extLst>
                    <a:ext uri="{9D8B030D-6E8A-4147-A177-3AD203B41FA5}"/>
                  </a:extLst>
                </a:gridCol>
              </a:tblGrid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 지 위 치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부산광역시 동래구 명륜동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614-3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3353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 역 지 구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일반상업지역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방화지구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역사문화환경 보존지역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 물 </a:t>
                      </a:r>
                      <a:r>
                        <a:rPr lang="ko-KR" altLang="en-US" sz="800" b="1" dirty="0" err="1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규</a:t>
                      </a:r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모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지상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층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지하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층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 지 면 적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424.95</a:t>
                      </a:r>
                      <a:r>
                        <a:rPr lang="ko-KR" alt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㎡ </a:t>
                      </a:r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(128.7</a:t>
                      </a:r>
                      <a:r>
                        <a:rPr lang="ko-KR" alt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평</a:t>
                      </a:r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   면   적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3,304.42</a:t>
                      </a:r>
                      <a:r>
                        <a:rPr lang="ko-KR" alt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㎡ </a:t>
                      </a:r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(1,001</a:t>
                      </a:r>
                      <a:r>
                        <a:rPr lang="ko-KR" altLang="en-US" sz="800" b="0" i="0" kern="1200" dirty="0" smtClean="0">
                          <a:solidFill>
                            <a:schemeClr val="dk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평</a:t>
                      </a:r>
                      <a:r>
                        <a:rPr lang="en-US" altLang="ko-KR" sz="800" b="0" i="0" kern="1200" dirty="0" smtClean="0">
                          <a:solidFill>
                            <a:schemeClr val="dk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 물 구 조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철근콘크리트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286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   차   장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승   강</a:t>
                      </a:r>
                      <a:r>
                        <a:rPr lang="ko-KR" altLang="en-US" sz="800" b="1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기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1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  <a:tr h="213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준 공 연 도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1996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" name="Title Placeholder 1"/>
          <p:cNvSpPr txBox="1">
            <a:spLocks/>
          </p:cNvSpPr>
          <p:nvPr/>
        </p:nvSpPr>
        <p:spPr>
          <a:xfrm>
            <a:off x="1727684" y="6489340"/>
            <a:ext cx="5652628" cy="35020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spc="-150" dirty="0">
                <a:gradFill>
                  <a:gsLst>
                    <a:gs pos="42000">
                      <a:srgbClr val="FEFCEC"/>
                    </a:gs>
                    <a:gs pos="99000">
                      <a:srgbClr val="A5B5C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ko-KR" altLang="en-US" sz="1400" dirty="0" smtClean="0">
                <a:effectLst/>
              </a:rPr>
              <a:t>문 의  </a:t>
            </a:r>
            <a:r>
              <a:rPr altLang="ko-KR" sz="1400" smtClean="0">
                <a:effectLst/>
              </a:rPr>
              <a:t>:  </a:t>
            </a:r>
            <a:r>
              <a:rPr lang="ko-KR" altLang="en-US" sz="1400" dirty="0" smtClean="0">
                <a:effectLst/>
              </a:rPr>
              <a:t>이상민 과장 </a:t>
            </a:r>
            <a:r>
              <a:rPr altLang="ko-KR" sz="1400" smtClean="0">
                <a:effectLst/>
              </a:rPr>
              <a:t>010-6380-8088 / </a:t>
            </a:r>
            <a:r>
              <a:rPr lang="ko-KR" altLang="en-US" sz="1400" dirty="0" smtClean="0">
                <a:effectLst/>
              </a:rPr>
              <a:t>이희문  과장  </a:t>
            </a:r>
            <a:r>
              <a:rPr altLang="ko-KR" sz="1400" smtClean="0">
                <a:effectLst/>
              </a:rPr>
              <a:t>010-9344-3209</a:t>
            </a:r>
            <a:endParaRPr lang="ko-KR" altLang="en-US" sz="1400" dirty="0">
              <a:effectLst/>
            </a:endParaRPr>
          </a:p>
        </p:txBody>
      </p:sp>
      <p:sp>
        <p:nvSpPr>
          <p:cNvPr id="17" name="Title Placeholder 1"/>
          <p:cNvSpPr txBox="1">
            <a:spLocks/>
          </p:cNvSpPr>
          <p:nvPr/>
        </p:nvSpPr>
        <p:spPr>
          <a:xfrm>
            <a:off x="624458" y="105218"/>
            <a:ext cx="3707904" cy="4762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spc="-150" dirty="0">
                <a:gradFill>
                  <a:gsLst>
                    <a:gs pos="42000">
                      <a:srgbClr val="FEFCEC"/>
                    </a:gs>
                    <a:gs pos="99000">
                      <a:srgbClr val="A5B5C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ko-KR" altLang="en-US" sz="36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중앙동</a:t>
            </a:r>
            <a:r>
              <a:rPr lang="ko-KR" altLang="en-US" sz="3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36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다온</a:t>
            </a:r>
            <a:r>
              <a:rPr lang="ko-KR" altLang="en-US" sz="36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빌딩</a:t>
            </a:r>
            <a:endParaRPr lang="ko-KR" altLang="en-US" sz="3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4" name="Title Placeholder 1"/>
          <p:cNvSpPr txBox="1">
            <a:spLocks/>
          </p:cNvSpPr>
          <p:nvPr/>
        </p:nvSpPr>
        <p:spPr>
          <a:xfrm>
            <a:off x="7380288" y="76200"/>
            <a:ext cx="1690687" cy="4762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spc="-150" dirty="0">
                <a:gradFill>
                  <a:gsLst>
                    <a:gs pos="42000">
                      <a:srgbClr val="FEFCEC"/>
                    </a:gs>
                    <a:gs pos="99000">
                      <a:srgbClr val="A5B5CD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altLang="ko-KR" sz="12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ko-KR" altLang="en-US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 </a:t>
            </a:r>
            <a:r>
              <a:rPr altLang="ko-KR" sz="12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 </a:t>
            </a:r>
            <a:r>
              <a:rPr altLang="ko-KR" sz="12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ko-KR" altLang="en-US" sz="12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기준</a:t>
            </a:r>
            <a:endParaRPr lang="ko-KR" altLang="en-US" sz="12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442" name="그룹 3"/>
          <p:cNvGrpSpPr>
            <a:grpSpLocks/>
          </p:cNvGrpSpPr>
          <p:nvPr/>
        </p:nvGrpSpPr>
        <p:grpSpPr bwMode="auto">
          <a:xfrm>
            <a:off x="217488" y="830263"/>
            <a:ext cx="2452687" cy="255587"/>
            <a:chOff x="217489" y="887686"/>
            <a:chExt cx="2452685" cy="255562"/>
          </a:xfrm>
        </p:grpSpPr>
        <p:pic>
          <p:nvPicPr>
            <p:cNvPr id="17462" name="Picture 184" descr="그림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249" y="903536"/>
              <a:ext cx="2447925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3519"/>
            <p:cNvSpPr txBox="1">
              <a:spLocks noChangeArrowheads="1"/>
            </p:cNvSpPr>
            <p:nvPr/>
          </p:nvSpPr>
          <p:spPr bwMode="auto">
            <a:xfrm>
              <a:off x="217489" y="887686"/>
              <a:ext cx="2395535" cy="25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403" tIns="34202" rIns="68403" bIns="34202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ko-KR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휴먼모음T" pitchFamily="18" charset="-127"/>
                </a:rPr>
                <a:t>토지이용계획</a:t>
              </a:r>
              <a:endPara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모음T" pitchFamily="18" charset="-127"/>
              </a:endParaRPr>
            </a:p>
          </p:txBody>
        </p:sp>
      </p:grpSp>
      <p:grpSp>
        <p:nvGrpSpPr>
          <p:cNvPr id="17443" name="그룹 6"/>
          <p:cNvGrpSpPr>
            <a:grpSpLocks/>
          </p:cNvGrpSpPr>
          <p:nvPr/>
        </p:nvGrpSpPr>
        <p:grpSpPr bwMode="auto">
          <a:xfrm>
            <a:off x="6140450" y="830263"/>
            <a:ext cx="2646363" cy="254000"/>
            <a:chOff x="2890478" y="4048126"/>
            <a:chExt cx="2941997" cy="253738"/>
          </a:xfrm>
        </p:grpSpPr>
        <p:pic>
          <p:nvPicPr>
            <p:cNvPr id="17460" name="Picture 184" descr="그림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0478" y="4060280"/>
              <a:ext cx="2941997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3522"/>
            <p:cNvSpPr txBox="1">
              <a:spLocks noChangeArrowheads="1"/>
            </p:cNvSpPr>
            <p:nvPr/>
          </p:nvSpPr>
          <p:spPr bwMode="auto">
            <a:xfrm>
              <a:off x="2931070" y="4048126"/>
              <a:ext cx="2666680" cy="25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403" tIns="34202" rIns="68403" bIns="34202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Specification</a:t>
              </a:r>
            </a:p>
          </p:txBody>
        </p:sp>
      </p:grpSp>
      <p:grpSp>
        <p:nvGrpSpPr>
          <p:cNvPr id="17444" name="그룹 5"/>
          <p:cNvGrpSpPr>
            <a:grpSpLocks/>
          </p:cNvGrpSpPr>
          <p:nvPr/>
        </p:nvGrpSpPr>
        <p:grpSpPr bwMode="auto">
          <a:xfrm>
            <a:off x="2933700" y="3927475"/>
            <a:ext cx="2817813" cy="254000"/>
            <a:chOff x="6119812" y="896392"/>
            <a:chExt cx="2817317" cy="254000"/>
          </a:xfrm>
        </p:grpSpPr>
        <p:pic>
          <p:nvPicPr>
            <p:cNvPr id="17458" name="Picture 184" descr="그림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9812" y="903536"/>
              <a:ext cx="2817317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13523"/>
            <p:cNvSpPr txBox="1">
              <a:spLocks noChangeArrowheads="1"/>
            </p:cNvSpPr>
            <p:nvPr/>
          </p:nvSpPr>
          <p:spPr bwMode="auto">
            <a:xfrm>
              <a:off x="6300755" y="896392"/>
              <a:ext cx="2447494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403" tIns="34202" rIns="68403" bIns="34202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en-US" altLang="ko-KR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Features</a:t>
              </a:r>
            </a:p>
          </p:txBody>
        </p:sp>
      </p:grpSp>
      <p:grpSp>
        <p:nvGrpSpPr>
          <p:cNvPr id="17445" name="그룹 5"/>
          <p:cNvGrpSpPr>
            <a:grpSpLocks/>
          </p:cNvGrpSpPr>
          <p:nvPr/>
        </p:nvGrpSpPr>
        <p:grpSpPr bwMode="auto">
          <a:xfrm>
            <a:off x="6072188" y="5262563"/>
            <a:ext cx="2817812" cy="254000"/>
            <a:chOff x="6119812" y="896392"/>
            <a:chExt cx="2817317" cy="254000"/>
          </a:xfrm>
        </p:grpSpPr>
        <p:pic>
          <p:nvPicPr>
            <p:cNvPr id="17456" name="Picture 184" descr="그림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9812" y="903536"/>
              <a:ext cx="2817317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13523"/>
            <p:cNvSpPr txBox="1">
              <a:spLocks noChangeArrowheads="1"/>
            </p:cNvSpPr>
            <p:nvPr/>
          </p:nvSpPr>
          <p:spPr bwMode="auto">
            <a:xfrm>
              <a:off x="6300755" y="896392"/>
              <a:ext cx="244749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403" tIns="34202" rIns="68403" bIns="34202">
              <a:spAutoFit/>
            </a:bodyPr>
            <a:lstStyle/>
            <a:p>
              <a:pPr algn="ctr" defTabSz="957263">
                <a:spcBef>
                  <a:spcPct val="50000"/>
                </a:spcBef>
                <a:defRPr/>
              </a:pPr>
              <a:r>
                <a:rPr lang="en-US" altLang="ko-KR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Price</a:t>
              </a:r>
            </a:p>
          </p:txBody>
        </p:sp>
      </p:grp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000750" y="5734050"/>
          <a:ext cx="2963863" cy="39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73">
                  <a:extLst>
                    <a:ext uri="{9D8B030D-6E8A-4147-A177-3AD203B41FA5}"/>
                  </a:extLst>
                </a:gridCol>
                <a:gridCol w="498035">
                  <a:extLst>
                    <a:ext uri="{9D8B030D-6E8A-4147-A177-3AD203B41FA5}"/>
                  </a:extLst>
                </a:gridCol>
                <a:gridCol w="859092">
                  <a:extLst>
                    <a:ext uri="{9D8B030D-6E8A-4147-A177-3AD203B41FA5}"/>
                  </a:extLst>
                </a:gridCol>
                <a:gridCol w="601363">
                  <a:extLst>
                    <a:ext uri="{9D8B030D-6E8A-4147-A177-3AD203B41FA5}"/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매각금액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55" marR="91455" marT="45298" marB="452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억원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55" marR="91455" marT="45298" marB="452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C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7452" name="TextBox 1"/>
          <p:cNvSpPr txBox="1">
            <a:spLocks noChangeArrowheads="1"/>
          </p:cNvSpPr>
          <p:nvPr/>
        </p:nvSpPr>
        <p:spPr bwMode="auto">
          <a:xfrm>
            <a:off x="2925763" y="4257675"/>
            <a:ext cx="29495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동래구청 인근 중심 상권지 위치</a:t>
            </a:r>
            <a:endParaRPr lang="en-US" altLang="ko-KR" sz="110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명륜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구역 재개발 구역 인접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굴림" pitchFamily="50" charset="-127"/>
                <a:ea typeface="굴림" pitchFamily="50" charset="-127"/>
              </a:rPr>
              <a:t>   (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명륜자이 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657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세대 분양완료 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공사중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명륜초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동래중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동래고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등 명문학군 중심</a:t>
            </a:r>
            <a:endParaRPr lang="en-US" altLang="ko-KR" sz="110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서전학원 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개층 사용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 (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빠른명도 협의가능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전층 교육연구시설 용도</a:t>
            </a:r>
            <a:endParaRPr lang="en-US" altLang="ko-KR" sz="110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굴림" pitchFamily="50" charset="-127"/>
                <a:ea typeface="굴림" pitchFamily="50" charset="-127"/>
              </a:rPr>
              <a:t>   (2</a:t>
            </a:r>
            <a:r>
              <a:rPr lang="ko-KR" altLang="en-US" sz="1100">
                <a:latin typeface="굴림" pitchFamily="50" charset="-127"/>
                <a:ea typeface="굴림" pitchFamily="50" charset="-127"/>
              </a:rPr>
              <a:t>개층 근린생활시설 용도변경가능</a:t>
            </a:r>
            <a:r>
              <a:rPr lang="en-US" altLang="ko-KR" sz="1100"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pic>
        <p:nvPicPr>
          <p:cNvPr id="17453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1692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875338" y="830263"/>
            <a:ext cx="3268662" cy="544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2" y="775806"/>
            <a:ext cx="8909361" cy="55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 Conference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 Conference 2009.potx</Template>
  <TotalTime>3781</TotalTime>
  <Words>329</Words>
  <Application>Microsoft Office PowerPoint</Application>
  <PresentationFormat>화면 슬라이드 쇼(4:3)</PresentationFormat>
  <Paragraphs>89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5" baseType="lpstr">
      <vt:lpstr>굴림</vt:lpstr>
      <vt:lpstr>Arial</vt:lpstr>
      <vt:lpstr>나눔고딕</vt:lpstr>
      <vt:lpstr>Times New Roman</vt:lpstr>
      <vt:lpstr>Adobe 고딕 Std B</vt:lpstr>
      <vt:lpstr>휴먼모음T</vt:lpstr>
      <vt:lpstr>맑은 고딕</vt:lpstr>
      <vt:lpstr>Calibri</vt:lpstr>
      <vt:lpstr>Wingdings 2</vt:lpstr>
      <vt:lpstr>Wingdings 3</vt:lpstr>
      <vt:lpstr>Helvetica-Light</vt:lpstr>
      <vt:lpstr>Helvetica75</vt:lpstr>
      <vt:lpstr>Summer Conference 2009</vt:lpstr>
      <vt:lpstr>슬라이드 1</vt:lpstr>
      <vt:lpstr>슬라이드 2</vt:lpstr>
    </vt:vector>
  </TitlesOfParts>
  <Company>RE/MAX Satellite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Broker/Owner &amp; Manager Conference</dc:title>
  <dc:creator>Keith Katte</dc:creator>
  <cp:lastModifiedBy>Registered User</cp:lastModifiedBy>
  <cp:revision>363</cp:revision>
  <cp:lastPrinted>2009-09-15T17:11:00Z</cp:lastPrinted>
  <dcterms:created xsi:type="dcterms:W3CDTF">2009-09-15T19:28:36Z</dcterms:created>
  <dcterms:modified xsi:type="dcterms:W3CDTF">2016-05-10T08:29:32Z</dcterms:modified>
</cp:coreProperties>
</file>